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1" r:id="rId2"/>
    <p:sldMasterId id="2147483685" r:id="rId3"/>
  </p:sldMasterIdLst>
  <p:notesMasterIdLst>
    <p:notesMasterId r:id="rId27"/>
  </p:notesMasterIdLst>
  <p:handoutMasterIdLst>
    <p:handoutMasterId r:id="rId28"/>
  </p:handoutMasterIdLst>
  <p:sldIdLst>
    <p:sldId id="648" r:id="rId4"/>
    <p:sldId id="891" r:id="rId5"/>
    <p:sldId id="889" r:id="rId6"/>
    <p:sldId id="866" r:id="rId7"/>
    <p:sldId id="870" r:id="rId8"/>
    <p:sldId id="892" r:id="rId9"/>
    <p:sldId id="893" r:id="rId10"/>
    <p:sldId id="872" r:id="rId11"/>
    <p:sldId id="871" r:id="rId12"/>
    <p:sldId id="874" r:id="rId13"/>
    <p:sldId id="875" r:id="rId14"/>
    <p:sldId id="867" r:id="rId15"/>
    <p:sldId id="881" r:id="rId16"/>
    <p:sldId id="888" r:id="rId17"/>
    <p:sldId id="879" r:id="rId18"/>
    <p:sldId id="894" r:id="rId19"/>
    <p:sldId id="882" r:id="rId20"/>
    <p:sldId id="883" r:id="rId21"/>
    <p:sldId id="885" r:id="rId22"/>
    <p:sldId id="884" r:id="rId23"/>
    <p:sldId id="868" r:id="rId24"/>
    <p:sldId id="887" r:id="rId25"/>
    <p:sldId id="869" r:id="rId26"/>
  </p:sldIdLst>
  <p:sldSz cx="13247688" cy="4032250"/>
  <p:notesSz cx="6858000" cy="9144000"/>
  <p:defaultTextStyle>
    <a:defPPr>
      <a:defRPr lang="en-US"/>
    </a:defPPr>
    <a:lvl1pPr marL="0" algn="l" defTabSz="543605" rtl="0" eaLnBrk="1" latinLnBrk="0" hangingPunct="1">
      <a:defRPr sz="2141" kern="1200">
        <a:solidFill>
          <a:schemeClr val="tx1"/>
        </a:solidFill>
        <a:latin typeface="+mn-lt"/>
        <a:ea typeface="+mn-ea"/>
        <a:cs typeface="+mn-cs"/>
      </a:defRPr>
    </a:lvl1pPr>
    <a:lvl2pPr marL="543605" algn="l" defTabSz="543605" rtl="0" eaLnBrk="1" latinLnBrk="0" hangingPunct="1">
      <a:defRPr sz="2141" kern="1200">
        <a:solidFill>
          <a:schemeClr val="tx1"/>
        </a:solidFill>
        <a:latin typeface="+mn-lt"/>
        <a:ea typeface="+mn-ea"/>
        <a:cs typeface="+mn-cs"/>
      </a:defRPr>
    </a:lvl2pPr>
    <a:lvl3pPr marL="1087210" algn="l" defTabSz="543605" rtl="0" eaLnBrk="1" latinLnBrk="0" hangingPunct="1">
      <a:defRPr sz="2141" kern="1200">
        <a:solidFill>
          <a:schemeClr val="tx1"/>
        </a:solidFill>
        <a:latin typeface="+mn-lt"/>
        <a:ea typeface="+mn-ea"/>
        <a:cs typeface="+mn-cs"/>
      </a:defRPr>
    </a:lvl3pPr>
    <a:lvl4pPr marL="1630815" algn="l" defTabSz="543605" rtl="0" eaLnBrk="1" latinLnBrk="0" hangingPunct="1">
      <a:defRPr sz="2141" kern="1200">
        <a:solidFill>
          <a:schemeClr val="tx1"/>
        </a:solidFill>
        <a:latin typeface="+mn-lt"/>
        <a:ea typeface="+mn-ea"/>
        <a:cs typeface="+mn-cs"/>
      </a:defRPr>
    </a:lvl4pPr>
    <a:lvl5pPr marL="2174420" algn="l" defTabSz="543605" rtl="0" eaLnBrk="1" latinLnBrk="0" hangingPunct="1">
      <a:defRPr sz="2141" kern="1200">
        <a:solidFill>
          <a:schemeClr val="tx1"/>
        </a:solidFill>
        <a:latin typeface="+mn-lt"/>
        <a:ea typeface="+mn-ea"/>
        <a:cs typeface="+mn-cs"/>
      </a:defRPr>
    </a:lvl5pPr>
    <a:lvl6pPr marL="2718026" algn="l" defTabSz="543605" rtl="0" eaLnBrk="1" latinLnBrk="0" hangingPunct="1">
      <a:defRPr sz="2141" kern="1200">
        <a:solidFill>
          <a:schemeClr val="tx1"/>
        </a:solidFill>
        <a:latin typeface="+mn-lt"/>
        <a:ea typeface="+mn-ea"/>
        <a:cs typeface="+mn-cs"/>
      </a:defRPr>
    </a:lvl6pPr>
    <a:lvl7pPr marL="3261631" algn="l" defTabSz="543605" rtl="0" eaLnBrk="1" latinLnBrk="0" hangingPunct="1">
      <a:defRPr sz="2141" kern="1200">
        <a:solidFill>
          <a:schemeClr val="tx1"/>
        </a:solidFill>
        <a:latin typeface="+mn-lt"/>
        <a:ea typeface="+mn-ea"/>
        <a:cs typeface="+mn-cs"/>
      </a:defRPr>
    </a:lvl7pPr>
    <a:lvl8pPr marL="3805236" algn="l" defTabSz="543605" rtl="0" eaLnBrk="1" latinLnBrk="0" hangingPunct="1">
      <a:defRPr sz="2141" kern="1200">
        <a:solidFill>
          <a:schemeClr val="tx1"/>
        </a:solidFill>
        <a:latin typeface="+mn-lt"/>
        <a:ea typeface="+mn-ea"/>
        <a:cs typeface="+mn-cs"/>
      </a:defRPr>
    </a:lvl8pPr>
    <a:lvl9pPr marL="4348842" algn="l" defTabSz="543605" rtl="0" eaLnBrk="1" latinLnBrk="0" hangingPunct="1">
      <a:defRPr sz="214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页" id="{43EA2DD0-A309-4218-A887-57049F9B52C5}">
          <p14:sldIdLst>
            <p14:sldId id="648"/>
            <p14:sldId id="891"/>
          </p14:sldIdLst>
        </p14:section>
        <p14:section name="应用场景" id="{15B4CD4C-523C-4103-B3E7-9BAE9BA3211B}">
          <p14:sldIdLst>
            <p14:sldId id="889"/>
          </p14:sldIdLst>
        </p14:section>
        <p14:section name="赛题理解" id="{7A92C1BF-98C6-4502-A9BF-907084A13757}">
          <p14:sldIdLst>
            <p14:sldId id="866"/>
            <p14:sldId id="870"/>
            <p14:sldId id="892"/>
            <p14:sldId id="893"/>
          </p14:sldIdLst>
        </p14:section>
        <p14:section name="特征工程" id="{FF2A0DD0-483F-4740-97DB-2AE1052B5FDD}">
          <p14:sldIdLst>
            <p14:sldId id="872"/>
            <p14:sldId id="871"/>
            <p14:sldId id="874"/>
            <p14:sldId id="875"/>
            <p14:sldId id="867"/>
            <p14:sldId id="881"/>
            <p14:sldId id="888"/>
            <p14:sldId id="879"/>
            <p14:sldId id="894"/>
            <p14:sldId id="882"/>
            <p14:sldId id="883"/>
            <p14:sldId id="885"/>
            <p14:sldId id="884"/>
            <p14:sldId id="868"/>
            <p14:sldId id="887"/>
            <p14:sldId id="8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251" userDrawn="1">
          <p15:clr>
            <a:srgbClr val="A4A3A4"/>
          </p15:clr>
        </p15:guide>
        <p15:guide id="2" pos="417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8F8F8"/>
    <a:srgbClr val="FFD200"/>
    <a:srgbClr val="3C5A9B"/>
    <a:srgbClr val="0087AF"/>
    <a:srgbClr val="1AB2E8"/>
    <a:srgbClr val="00AAEB"/>
    <a:srgbClr val="E04A3F"/>
    <a:srgbClr val="FFDC0D"/>
    <a:srgbClr val="D9B079"/>
    <a:srgbClr val="D1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4" autoAdjust="0"/>
    <p:restoredTop sz="80400" autoAdjust="0"/>
  </p:normalViewPr>
  <p:slideViewPr>
    <p:cSldViewPr snapToGrid="0" snapToObjects="1">
      <p:cViewPr varScale="1">
        <p:scale>
          <a:sx n="78" d="100"/>
          <a:sy n="78" d="100"/>
        </p:scale>
        <p:origin x="110" y="490"/>
      </p:cViewPr>
      <p:guideLst>
        <p:guide orient="horz" pos="1251"/>
        <p:guide pos="4173"/>
      </p:guideLst>
    </p:cSldViewPr>
  </p:slideViewPr>
  <p:outlineViewPr>
    <p:cViewPr>
      <p:scale>
        <a:sx n="33" d="100"/>
        <a:sy n="33" d="100"/>
      </p:scale>
      <p:origin x="0" y="-13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81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746-4B49-A16B-F8113F58E27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746-4B49-A16B-F8113F58E27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746-4B49-A16B-F8113F58E27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746-4B49-A16B-F8113F58E27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746-4B49-A16B-F8113F58E27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746-4B49-A16B-F8113F58E271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3</c:v>
                </c:pt>
                <c:pt idx="1">
                  <c:v>3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746-4B49-A16B-F8113F58E2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A83A8-2E45-0548-B3C9-C096518BCF82}" type="datetimeFigureOut">
              <a:rPr lang="en-US" smtClean="0"/>
              <a:t>8/27/2020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028E8-0986-2C48-A24F-782A77C25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4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94DD2-0DDA-C24C-A772-AE987C62F897}" type="datetimeFigureOut">
              <a:rPr lang="en-US" smtClean="0"/>
              <a:t>8/27/2020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203450" y="685800"/>
            <a:ext cx="112649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4DC8D-BEC2-D34A-81E1-6AC3BD4AB1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53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43605" rtl="0" eaLnBrk="1" latinLnBrk="0" hangingPunct="1">
      <a:defRPr sz="1427" kern="1200">
        <a:solidFill>
          <a:schemeClr val="tx1"/>
        </a:solidFill>
        <a:latin typeface="+mn-lt"/>
        <a:ea typeface="+mn-ea"/>
        <a:cs typeface="+mn-cs"/>
      </a:defRPr>
    </a:lvl1pPr>
    <a:lvl2pPr marL="543605" algn="l" defTabSz="543605" rtl="0" eaLnBrk="1" latinLnBrk="0" hangingPunct="1">
      <a:defRPr sz="1427" kern="1200">
        <a:solidFill>
          <a:schemeClr val="tx1"/>
        </a:solidFill>
        <a:latin typeface="+mn-lt"/>
        <a:ea typeface="+mn-ea"/>
        <a:cs typeface="+mn-cs"/>
      </a:defRPr>
    </a:lvl2pPr>
    <a:lvl3pPr marL="1087210" algn="l" defTabSz="543605" rtl="0" eaLnBrk="1" latinLnBrk="0" hangingPunct="1">
      <a:defRPr sz="1427" kern="1200">
        <a:solidFill>
          <a:schemeClr val="tx1"/>
        </a:solidFill>
        <a:latin typeface="+mn-lt"/>
        <a:ea typeface="+mn-ea"/>
        <a:cs typeface="+mn-cs"/>
      </a:defRPr>
    </a:lvl3pPr>
    <a:lvl4pPr marL="1630815" algn="l" defTabSz="543605" rtl="0" eaLnBrk="1" latinLnBrk="0" hangingPunct="1">
      <a:defRPr sz="1427" kern="1200">
        <a:solidFill>
          <a:schemeClr val="tx1"/>
        </a:solidFill>
        <a:latin typeface="+mn-lt"/>
        <a:ea typeface="+mn-ea"/>
        <a:cs typeface="+mn-cs"/>
      </a:defRPr>
    </a:lvl4pPr>
    <a:lvl5pPr marL="2174420" algn="l" defTabSz="543605" rtl="0" eaLnBrk="1" latinLnBrk="0" hangingPunct="1">
      <a:defRPr sz="1427" kern="1200">
        <a:solidFill>
          <a:schemeClr val="tx1"/>
        </a:solidFill>
        <a:latin typeface="+mn-lt"/>
        <a:ea typeface="+mn-ea"/>
        <a:cs typeface="+mn-cs"/>
      </a:defRPr>
    </a:lvl5pPr>
    <a:lvl6pPr marL="2718026" algn="l" defTabSz="543605" rtl="0" eaLnBrk="1" latinLnBrk="0" hangingPunct="1">
      <a:defRPr sz="1427" kern="1200">
        <a:solidFill>
          <a:schemeClr val="tx1"/>
        </a:solidFill>
        <a:latin typeface="+mn-lt"/>
        <a:ea typeface="+mn-ea"/>
        <a:cs typeface="+mn-cs"/>
      </a:defRPr>
    </a:lvl6pPr>
    <a:lvl7pPr marL="3261631" algn="l" defTabSz="543605" rtl="0" eaLnBrk="1" latinLnBrk="0" hangingPunct="1">
      <a:defRPr sz="1427" kern="1200">
        <a:solidFill>
          <a:schemeClr val="tx1"/>
        </a:solidFill>
        <a:latin typeface="+mn-lt"/>
        <a:ea typeface="+mn-ea"/>
        <a:cs typeface="+mn-cs"/>
      </a:defRPr>
    </a:lvl7pPr>
    <a:lvl8pPr marL="3805236" algn="l" defTabSz="543605" rtl="0" eaLnBrk="1" latinLnBrk="0" hangingPunct="1">
      <a:defRPr sz="1427" kern="1200">
        <a:solidFill>
          <a:schemeClr val="tx1"/>
        </a:solidFill>
        <a:latin typeface="+mn-lt"/>
        <a:ea typeface="+mn-ea"/>
        <a:cs typeface="+mn-cs"/>
      </a:defRPr>
    </a:lvl8pPr>
    <a:lvl9pPr marL="4348842" algn="l" defTabSz="543605" rtl="0" eaLnBrk="1" latinLnBrk="0" hangingPunct="1">
      <a:defRPr sz="142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4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各位评委老师以及同学们大家下午好，非常荣幸能够获得现场赛第一的成绩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9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289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54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在本项赛题中，所需要预测的行为是采集场景</a:t>
            </a:r>
            <a:r>
              <a:rPr lang="en-US" altLang="zh-CN" dirty="0"/>
              <a:t>+</a:t>
            </a:r>
            <a:r>
              <a:rPr lang="zh-CN" altLang="en-US" dirty="0"/>
              <a:t>具体动作的组合，因此我们认为采取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分步建模可以使模型更易学习到相应参数，获得更好的分类效果。这一技巧在决赛中也同样适用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084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三种</a:t>
            </a:r>
            <a:r>
              <a:rPr lang="en-US" altLang="zh-CN" dirty="0"/>
              <a:t>loss</a:t>
            </a:r>
            <a:r>
              <a:rPr lang="zh-CN" altLang="en-US" dirty="0"/>
              <a:t>分别负责采集场景，具体动作，场景内的动作</a:t>
            </a:r>
            <a:endParaRPr lang="en-US" altLang="zh-CN" dirty="0"/>
          </a:p>
          <a:p>
            <a:pPr marL="0" marR="0" lvl="0" indent="0" algn="l" defTabSz="54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此外，还对输入的原始特征进行分组，各组分别学习可以使得模型可以更加有效的提取组内特征信息，</a:t>
            </a:r>
            <a:r>
              <a:rPr lang="en-US" altLang="zh-CN" dirty="0"/>
              <a:t>(</a:t>
            </a:r>
            <a:r>
              <a:rPr lang="zh-CN" altLang="en-US" dirty="0"/>
              <a:t>防止过拟合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609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我们对模型进行了修正，保证两边的网络能够真正的学习到不同的场景和不同的动作</a:t>
            </a:r>
            <a:endParaRPr lang="en-US" altLang="zh-CN" dirty="0"/>
          </a:p>
          <a:p>
            <a:r>
              <a:rPr lang="zh-CN" altLang="en-US" dirty="0"/>
              <a:t>构建的双塔</a:t>
            </a:r>
            <a:r>
              <a:rPr lang="en-US" altLang="zh-CN" dirty="0" err="1"/>
              <a:t>cnn</a:t>
            </a:r>
            <a:r>
              <a:rPr lang="zh-CN" altLang="en-US" dirty="0"/>
              <a:t>还能有效地降低网络参数数量，提高运行效率。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039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此外，针对时间序列，</a:t>
            </a:r>
            <a:r>
              <a:rPr lang="en-US" altLang="zh-CN" dirty="0" err="1"/>
              <a:t>lstm</a:t>
            </a:r>
            <a:r>
              <a:rPr lang="zh-CN" altLang="en-US" dirty="0"/>
              <a:t>可以更加有效的提取时间维度信息，我们也依照</a:t>
            </a:r>
            <a:r>
              <a:rPr lang="en-US" altLang="zh-CN" dirty="0" err="1"/>
              <a:t>cnn</a:t>
            </a:r>
            <a:r>
              <a:rPr lang="zh-CN" altLang="en-US" dirty="0"/>
              <a:t>的架构构建了</a:t>
            </a:r>
            <a:r>
              <a:rPr lang="en-US" altLang="zh-CN" dirty="0" err="1"/>
              <a:t>lstm</a:t>
            </a:r>
            <a:r>
              <a:rPr lang="zh-CN" altLang="en-US" dirty="0"/>
              <a:t>网络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50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除了最终使用的双塔</a:t>
            </a:r>
            <a:r>
              <a:rPr lang="en-US" altLang="zh-CN" dirty="0"/>
              <a:t>CNN</a:t>
            </a:r>
            <a:r>
              <a:rPr lang="zh-CN" altLang="en-US" dirty="0"/>
              <a:t>是三折交叉验证外，</a:t>
            </a:r>
            <a:r>
              <a:rPr lang="en-US" altLang="zh-CN" dirty="0" err="1"/>
              <a:t>lstm</a:t>
            </a:r>
            <a:r>
              <a:rPr lang="zh-CN" altLang="en-US" dirty="0"/>
              <a:t>、</a:t>
            </a:r>
            <a:r>
              <a:rPr lang="en-US" altLang="zh-CN" dirty="0" err="1"/>
              <a:t>lgb</a:t>
            </a:r>
            <a:r>
              <a:rPr lang="zh-CN" altLang="en-US" dirty="0"/>
              <a:t>均使用五折训练</a:t>
            </a:r>
            <a:endParaRPr lang="en-US" altLang="zh-CN" dirty="0"/>
          </a:p>
          <a:p>
            <a:r>
              <a:rPr lang="en-US" altLang="zh-CN" dirty="0"/>
              <a:t>Sample number</a:t>
            </a:r>
          </a:p>
          <a:p>
            <a:r>
              <a:rPr lang="zh-CN" altLang="en-US" dirty="0"/>
              <a:t>对于一个样本数据来说，长序列包含更多的无效信息，因此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短的 </a:t>
            </a:r>
            <a:r>
              <a:rPr lang="en-US" altLang="zh-CN" dirty="0" err="1"/>
              <a:t>gbdt</a:t>
            </a:r>
            <a:r>
              <a:rPr lang="en-US" altLang="zh-CN" dirty="0"/>
              <a:t> </a:t>
            </a:r>
            <a:r>
              <a:rPr lang="zh-CN" altLang="en-US" dirty="0"/>
              <a:t>树模型  长的时许特征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880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54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24DC8D-BEC2-D34A-81E1-6AC3BD4AB1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54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2363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如何让避免针对老年人的金融诈骗，比如说识别老人把手机递给给骗子的行为，我想这就是这个赛题的实际应用场景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088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本次大赛的决赛数据为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1.6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万条来自手机加速度计的数据。任务目标是预测用户对应的动作。赛题可以被抽象为常见的序列建模问题，利用机器学习算法进行</a:t>
            </a:r>
            <a:r>
              <a:rPr lang="en-US" altLang="zh-CN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20</a:t>
            </a:r>
            <a:r>
              <a:rPr lang="zh-CN" altLang="en-US" sz="16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Helvetica Neue"/>
              </a:rPr>
              <a:t>分类。</a:t>
            </a:r>
            <a:endParaRPr lang="en-US" altLang="zh-CN" sz="16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Helvetica Neue"/>
            </a:endParaRPr>
          </a:p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6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881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6533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643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C036DF38-EFE2-4BA0-AF58-5F32AA66E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相比于初赛较为规整的数据，决赛数据集中每一个行为对应的时间序列长度有着较大的差异，为了能够使用初赛的模型以及策略，这里我们对这些异常长度数据进行复制拼接，使其能达到一定的长度</a:t>
            </a:r>
          </a:p>
        </p:txBody>
      </p:sp>
    </p:spTree>
    <p:extLst>
      <p:ext uri="{BB962C8B-B14F-4D97-AF65-F5344CB8AC3E}">
        <p14:creationId xmlns:p14="http://schemas.microsoft.com/office/powerpoint/2010/main" val="677641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我们基于实际物理意义以及生活经验构建了以下特征，以手工加强特征之间的交互，减轻模型学习压力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23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失败的尝试看时间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531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236023" y="1252613"/>
            <a:ext cx="6739170" cy="86432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258" b="0" i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6025" y="2284942"/>
            <a:ext cx="6739171" cy="1030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975" b="0" i="0">
                <a:solidFill>
                  <a:schemeClr val="tx1">
                    <a:tint val="7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  <a:lvl2pPr marL="322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451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67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90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12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935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2581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8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6884067" y="3663695"/>
            <a:ext cx="3091127" cy="214680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1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3247688" cy="4032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4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3247688" cy="40322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Raleway"/>
                <a:cs typeface="Raleway"/>
              </a:defRPr>
            </a:lvl1pPr>
          </a:lstStyle>
          <a:p>
            <a:r>
              <a:rPr lang="en-US" dirty="0"/>
              <a:t>	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C3E8302-40C2-4C29-A400-E1146C34D4BF}"/>
              </a:ext>
            </a:extLst>
          </p:cNvPr>
          <p:cNvGrpSpPr/>
          <p:nvPr userDrawn="1"/>
        </p:nvGrpSpPr>
        <p:grpSpPr>
          <a:xfrm>
            <a:off x="-21479" y="-64437"/>
            <a:ext cx="13290646" cy="4161125"/>
            <a:chOff x="0" y="1"/>
            <a:chExt cx="13247688" cy="40322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F58CD51-6355-4613-A96F-D09D28BA55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1"/>
              <a:ext cx="13247688" cy="403224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0C6991A-BA11-4CAD-81C8-AD718A994A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0501" y="248359"/>
              <a:ext cx="1885950" cy="411549"/>
            </a:xfrm>
            <a:prstGeom prst="rect">
              <a:avLst/>
            </a:prstGeom>
          </p:spPr>
        </p:pic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346B438-0BFF-4D3A-A923-55EE09E0E63A}"/>
                </a:ext>
              </a:extLst>
            </p:cNvPr>
            <p:cNvGrpSpPr/>
            <p:nvPr userDrawn="1"/>
          </p:nvGrpSpPr>
          <p:grpSpPr>
            <a:xfrm>
              <a:off x="10846545" y="213010"/>
              <a:ext cx="2204532" cy="321314"/>
              <a:chOff x="4279993" y="5410337"/>
              <a:chExt cx="2477616" cy="360000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6EF5CD22-C0C2-47F7-B1E1-171AEC767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9993" y="5410337"/>
                <a:ext cx="354947" cy="360000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3CC75845-D1D0-4EF3-BA07-4C6540093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2085" y="5410337"/>
                <a:ext cx="327742" cy="3600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4D8C638D-41EC-43D6-B3AF-AE78F616BE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6972" y="5482337"/>
                <a:ext cx="1500637" cy="216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4011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8D568538-1615-419D-80F7-FEDA4284CC8C}"/>
              </a:ext>
            </a:extLst>
          </p:cNvPr>
          <p:cNvGrpSpPr/>
          <p:nvPr userDrawn="1"/>
        </p:nvGrpSpPr>
        <p:grpSpPr>
          <a:xfrm>
            <a:off x="-21479" y="-64437"/>
            <a:ext cx="13290646" cy="4161125"/>
            <a:chOff x="0" y="1"/>
            <a:chExt cx="13247688" cy="403224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CABE01F-E499-4DCB-B99B-75C700D459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1"/>
              <a:ext cx="13247688" cy="4032249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22A1664-92CF-47E4-AFC3-AC5919C36C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0501" y="248359"/>
              <a:ext cx="1885950" cy="411549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8D38C82-0E5E-4B70-A29F-44D248BC2EC6}"/>
                </a:ext>
              </a:extLst>
            </p:cNvPr>
            <p:cNvGrpSpPr/>
            <p:nvPr userDrawn="1"/>
          </p:nvGrpSpPr>
          <p:grpSpPr>
            <a:xfrm>
              <a:off x="10846545" y="213010"/>
              <a:ext cx="2204532" cy="321314"/>
              <a:chOff x="4279993" y="5410337"/>
              <a:chExt cx="2477616" cy="360000"/>
            </a:xfrm>
          </p:grpSpPr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E3FADF6A-36F9-4269-98C8-C4002968D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9993" y="5410337"/>
                <a:ext cx="354947" cy="360000"/>
              </a:xfrm>
              <a:prstGeom prst="rect">
                <a:avLst/>
              </a:prstGeom>
            </p:spPr>
          </p:pic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72F2E740-59A0-4E1E-95A7-100CC8635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2085" y="5410337"/>
                <a:ext cx="327742" cy="360000"/>
              </a:xfrm>
              <a:prstGeom prst="rect">
                <a:avLst/>
              </a:prstGeom>
            </p:spPr>
          </p:pic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E91ACBDA-8FAC-4328-9D9F-854C68A63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6972" y="5482337"/>
                <a:ext cx="1500637" cy="216000"/>
              </a:xfrm>
              <a:prstGeom prst="rect">
                <a:avLst/>
              </a:prstGeom>
            </p:spPr>
          </p:pic>
        </p:grp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6C44FFA4-F6E9-4DE0-9009-F49F30D349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55962" y="964124"/>
            <a:ext cx="9935766" cy="1100165"/>
          </a:xfrm>
        </p:spPr>
        <p:txBody>
          <a:bodyPr anchor="b"/>
          <a:lstStyle>
            <a:lvl1pPr algn="ctr">
              <a:defRPr sz="4233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路演主题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08C671B-5C2D-411E-87A7-848B2F68E1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55962" y="2118053"/>
            <a:ext cx="9935766" cy="973340"/>
          </a:xfrm>
        </p:spPr>
        <p:txBody>
          <a:bodyPr/>
          <a:lstStyle>
            <a:lvl1pPr marL="0" indent="0" algn="ctr">
              <a:buNone/>
              <a:defRPr sz="1693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322588" indent="0" algn="ctr">
              <a:buNone/>
              <a:defRPr sz="1411"/>
            </a:lvl2pPr>
            <a:lvl3pPr marL="645174" indent="0" algn="ctr">
              <a:buNone/>
              <a:defRPr sz="1270"/>
            </a:lvl3pPr>
            <a:lvl4pPr marL="967761" indent="0" algn="ctr">
              <a:buNone/>
              <a:defRPr sz="1129"/>
            </a:lvl4pPr>
            <a:lvl5pPr marL="1290348" indent="0" algn="ctr">
              <a:buNone/>
              <a:defRPr sz="1129"/>
            </a:lvl5pPr>
            <a:lvl6pPr marL="1612935" indent="0" algn="ctr">
              <a:buNone/>
              <a:defRPr sz="1129"/>
            </a:lvl6pPr>
            <a:lvl7pPr marL="1935521" indent="0" algn="ctr">
              <a:buNone/>
              <a:defRPr sz="1129"/>
            </a:lvl7pPr>
            <a:lvl8pPr marL="2258109" indent="0" algn="ctr">
              <a:buNone/>
              <a:defRPr sz="1129"/>
            </a:lvl8pPr>
            <a:lvl9pPr marL="2580696" indent="0" algn="ctr">
              <a:buNone/>
              <a:defRPr sz="1129"/>
            </a:lvl9pPr>
          </a:lstStyle>
          <a:p>
            <a:r>
              <a:rPr lang="zh-CN" altLang="en-US" dirty="0"/>
              <a:t>战队名称</a:t>
            </a:r>
            <a:r>
              <a:rPr lang="en-US" altLang="zh-CN" dirty="0"/>
              <a:t>&amp;</a:t>
            </a:r>
            <a:r>
              <a:rPr lang="zh-CN" altLang="en-US" dirty="0"/>
              <a:t>战队成员</a:t>
            </a:r>
          </a:p>
        </p:txBody>
      </p:sp>
    </p:spTree>
    <p:extLst>
      <p:ext uri="{BB962C8B-B14F-4D97-AF65-F5344CB8AC3E}">
        <p14:creationId xmlns:p14="http://schemas.microsoft.com/office/powerpoint/2010/main" val="3035489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5961" y="659908"/>
            <a:ext cx="9935766" cy="1403820"/>
          </a:xfrm>
        </p:spPr>
        <p:txBody>
          <a:bodyPr anchor="b"/>
          <a:lstStyle>
            <a:lvl1pPr algn="ctr">
              <a:defRPr sz="3528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5961" y="2117865"/>
            <a:ext cx="9935766" cy="973527"/>
          </a:xfrm>
        </p:spPr>
        <p:txBody>
          <a:bodyPr/>
          <a:lstStyle>
            <a:lvl1pPr marL="0" indent="0" algn="ctr">
              <a:buNone/>
              <a:defRPr sz="141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268834" indent="0" algn="ctr">
              <a:buNone/>
              <a:defRPr sz="1176"/>
            </a:lvl2pPr>
            <a:lvl3pPr marL="537667" indent="0" algn="ctr">
              <a:buNone/>
              <a:defRPr sz="1058"/>
            </a:lvl3pPr>
            <a:lvl4pPr marL="806501" indent="0" algn="ctr">
              <a:buNone/>
              <a:defRPr sz="941"/>
            </a:lvl4pPr>
            <a:lvl5pPr marL="1075334" indent="0" algn="ctr">
              <a:buNone/>
              <a:defRPr sz="941"/>
            </a:lvl5pPr>
            <a:lvl6pPr marL="1344168" indent="0" algn="ctr">
              <a:buNone/>
              <a:defRPr sz="941"/>
            </a:lvl6pPr>
            <a:lvl7pPr marL="1613002" indent="0" algn="ctr">
              <a:buNone/>
              <a:defRPr sz="941"/>
            </a:lvl7pPr>
            <a:lvl8pPr marL="1881835" indent="0" algn="ctr">
              <a:buNone/>
              <a:defRPr sz="941"/>
            </a:lvl8pPr>
            <a:lvl9pPr marL="2150669" indent="0" algn="ctr">
              <a:buNone/>
              <a:defRPr sz="941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764DE79-268F-4C1A-8933-263129D2AF90}" type="datetimeFigureOut">
              <a:rPr lang="en-US" smtClean="0"/>
              <a:pPr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96FBD45-C6A0-44F4-A6B7-4869FD984E60}"/>
              </a:ext>
            </a:extLst>
          </p:cNvPr>
          <p:cNvGrpSpPr/>
          <p:nvPr userDrawn="1"/>
        </p:nvGrpSpPr>
        <p:grpSpPr>
          <a:xfrm>
            <a:off x="-21479" y="-64437"/>
            <a:ext cx="13290646" cy="4161125"/>
            <a:chOff x="0" y="1"/>
            <a:chExt cx="13247688" cy="4032249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82A42AB-23A7-474C-8D81-9AEB555D6C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1"/>
              <a:ext cx="13247688" cy="4032249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24E301A-6F9E-44B1-A878-496C835C5B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0501" y="248359"/>
              <a:ext cx="1885950" cy="411549"/>
            </a:xfrm>
            <a:prstGeom prst="rect">
              <a:avLst/>
            </a:prstGeom>
          </p:spPr>
        </p:pic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FF0793BD-2FD0-4C2A-88EC-84B02B89D497}"/>
                </a:ext>
              </a:extLst>
            </p:cNvPr>
            <p:cNvGrpSpPr/>
            <p:nvPr userDrawn="1"/>
          </p:nvGrpSpPr>
          <p:grpSpPr>
            <a:xfrm>
              <a:off x="10846545" y="213010"/>
              <a:ext cx="2204532" cy="321314"/>
              <a:chOff x="4279993" y="5410337"/>
              <a:chExt cx="2477616" cy="360000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6CA5C88E-03D3-419A-BC64-2159BD1261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9993" y="5410337"/>
                <a:ext cx="354947" cy="360000"/>
              </a:xfrm>
              <a:prstGeom prst="rect">
                <a:avLst/>
              </a:prstGeom>
            </p:spPr>
          </p:pic>
          <p:pic>
            <p:nvPicPr>
              <p:cNvPr id="20" name="图片 19">
                <a:extLst>
                  <a:ext uri="{FF2B5EF4-FFF2-40B4-BE49-F238E27FC236}">
                    <a16:creationId xmlns:a16="http://schemas.microsoft.com/office/drawing/2014/main" id="{D1A10C00-C410-4840-A07A-90DAC8BBBC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2085" y="5410337"/>
                <a:ext cx="327742" cy="360000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049F7464-F29A-4A82-BF04-CE6B1A3C2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6972" y="5482337"/>
                <a:ext cx="1500637" cy="216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02312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6BD9-87E1-4E3E-B464-A1100BD4B912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BAD2-AFCE-4AC4-9623-6E08BC833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848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3879" y="1005263"/>
            <a:ext cx="11426131" cy="1677304"/>
          </a:xfrm>
        </p:spPr>
        <p:txBody>
          <a:bodyPr anchor="b"/>
          <a:lstStyle>
            <a:lvl1pPr>
              <a:defRPr sz="352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3879" y="2698435"/>
            <a:ext cx="11426131" cy="882054"/>
          </a:xfrm>
        </p:spPr>
        <p:txBody>
          <a:bodyPr/>
          <a:lstStyle>
            <a:lvl1pPr marL="0" indent="0">
              <a:buNone/>
              <a:defRPr sz="1411">
                <a:solidFill>
                  <a:schemeClr val="tx1">
                    <a:tint val="75000"/>
                  </a:schemeClr>
                </a:solidFill>
              </a:defRPr>
            </a:lvl1pPr>
            <a:lvl2pPr marL="26883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2pPr>
            <a:lvl3pPr marL="537667" indent="0">
              <a:buNone/>
              <a:defRPr sz="1058">
                <a:solidFill>
                  <a:schemeClr val="tx1">
                    <a:tint val="75000"/>
                  </a:schemeClr>
                </a:solidFill>
              </a:defRPr>
            </a:lvl3pPr>
            <a:lvl4pPr marL="806501" indent="0">
              <a:buNone/>
              <a:defRPr sz="941">
                <a:solidFill>
                  <a:schemeClr val="tx1">
                    <a:tint val="75000"/>
                  </a:schemeClr>
                </a:solidFill>
              </a:defRPr>
            </a:lvl4pPr>
            <a:lvl5pPr marL="1075334" indent="0">
              <a:buNone/>
              <a:defRPr sz="941">
                <a:solidFill>
                  <a:schemeClr val="tx1">
                    <a:tint val="75000"/>
                  </a:schemeClr>
                </a:solidFill>
              </a:defRPr>
            </a:lvl5pPr>
            <a:lvl6pPr marL="1344168" indent="0">
              <a:buNone/>
              <a:defRPr sz="941">
                <a:solidFill>
                  <a:schemeClr val="tx1">
                    <a:tint val="75000"/>
                  </a:schemeClr>
                </a:solidFill>
              </a:defRPr>
            </a:lvl6pPr>
            <a:lvl7pPr marL="1613002" indent="0">
              <a:buNone/>
              <a:defRPr sz="941">
                <a:solidFill>
                  <a:schemeClr val="tx1">
                    <a:tint val="75000"/>
                  </a:schemeClr>
                </a:solidFill>
              </a:defRPr>
            </a:lvl7pPr>
            <a:lvl8pPr marL="1881835" indent="0">
              <a:buNone/>
              <a:defRPr sz="941">
                <a:solidFill>
                  <a:schemeClr val="tx1">
                    <a:tint val="75000"/>
                  </a:schemeClr>
                </a:solidFill>
              </a:defRPr>
            </a:lvl8pPr>
            <a:lvl9pPr marL="2150669" indent="0">
              <a:buNone/>
              <a:defRPr sz="94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6BD9-87E1-4E3E-B464-A1100BD4B912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BAD2-AFCE-4AC4-9623-6E08BC833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105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0779" y="1073400"/>
            <a:ext cx="5630267" cy="255842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6642" y="1073400"/>
            <a:ext cx="5630267" cy="255842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6BD9-87E1-4E3E-B464-A1100BD4B912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BAD2-AFCE-4AC4-9623-6E08BC833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091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504" y="214680"/>
            <a:ext cx="11426131" cy="77938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2505" y="988461"/>
            <a:ext cx="5604392" cy="484430"/>
          </a:xfrm>
        </p:spPr>
        <p:txBody>
          <a:bodyPr anchor="b"/>
          <a:lstStyle>
            <a:lvl1pPr marL="0" indent="0">
              <a:buNone/>
              <a:defRPr sz="1411" b="1"/>
            </a:lvl1pPr>
            <a:lvl2pPr marL="268834" indent="0">
              <a:buNone/>
              <a:defRPr sz="1176" b="1"/>
            </a:lvl2pPr>
            <a:lvl3pPr marL="537667" indent="0">
              <a:buNone/>
              <a:defRPr sz="1058" b="1"/>
            </a:lvl3pPr>
            <a:lvl4pPr marL="806501" indent="0">
              <a:buNone/>
              <a:defRPr sz="941" b="1"/>
            </a:lvl4pPr>
            <a:lvl5pPr marL="1075334" indent="0">
              <a:buNone/>
              <a:defRPr sz="941" b="1"/>
            </a:lvl5pPr>
            <a:lvl6pPr marL="1344168" indent="0">
              <a:buNone/>
              <a:defRPr sz="941" b="1"/>
            </a:lvl6pPr>
            <a:lvl7pPr marL="1613002" indent="0">
              <a:buNone/>
              <a:defRPr sz="941" b="1"/>
            </a:lvl7pPr>
            <a:lvl8pPr marL="1881835" indent="0">
              <a:buNone/>
              <a:defRPr sz="941" b="1"/>
            </a:lvl8pPr>
            <a:lvl9pPr marL="2150669" indent="0">
              <a:buNone/>
              <a:defRPr sz="94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2505" y="1472891"/>
            <a:ext cx="5604392" cy="21664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06642" y="988461"/>
            <a:ext cx="5631993" cy="484430"/>
          </a:xfrm>
        </p:spPr>
        <p:txBody>
          <a:bodyPr anchor="b"/>
          <a:lstStyle>
            <a:lvl1pPr marL="0" indent="0">
              <a:buNone/>
              <a:defRPr sz="1411" b="1"/>
            </a:lvl1pPr>
            <a:lvl2pPr marL="268834" indent="0">
              <a:buNone/>
              <a:defRPr sz="1176" b="1"/>
            </a:lvl2pPr>
            <a:lvl3pPr marL="537667" indent="0">
              <a:buNone/>
              <a:defRPr sz="1058" b="1"/>
            </a:lvl3pPr>
            <a:lvl4pPr marL="806501" indent="0">
              <a:buNone/>
              <a:defRPr sz="941" b="1"/>
            </a:lvl4pPr>
            <a:lvl5pPr marL="1075334" indent="0">
              <a:buNone/>
              <a:defRPr sz="941" b="1"/>
            </a:lvl5pPr>
            <a:lvl6pPr marL="1344168" indent="0">
              <a:buNone/>
              <a:defRPr sz="941" b="1"/>
            </a:lvl6pPr>
            <a:lvl7pPr marL="1613002" indent="0">
              <a:buNone/>
              <a:defRPr sz="941" b="1"/>
            </a:lvl7pPr>
            <a:lvl8pPr marL="1881835" indent="0">
              <a:buNone/>
              <a:defRPr sz="941" b="1"/>
            </a:lvl8pPr>
            <a:lvl9pPr marL="2150669" indent="0">
              <a:buNone/>
              <a:defRPr sz="94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06642" y="1472891"/>
            <a:ext cx="5631993" cy="21664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6BD9-87E1-4E3E-B464-A1100BD4B912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BAD2-AFCE-4AC4-9623-6E08BC833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037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6BD9-87E1-4E3E-B464-A1100BD4B912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BAD2-AFCE-4AC4-9623-6E08BC833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5773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6BD9-87E1-4E3E-B464-A1100BD4B912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BAD2-AFCE-4AC4-9623-6E08BC833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2594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505" y="268817"/>
            <a:ext cx="4272724" cy="940858"/>
          </a:xfrm>
        </p:spPr>
        <p:txBody>
          <a:bodyPr anchor="b"/>
          <a:lstStyle>
            <a:lvl1pPr>
              <a:defRPr sz="188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1993" y="580570"/>
            <a:ext cx="6706642" cy="2865511"/>
          </a:xfrm>
        </p:spPr>
        <p:txBody>
          <a:bodyPr/>
          <a:lstStyle>
            <a:lvl1pPr>
              <a:defRPr sz="1882"/>
            </a:lvl1pPr>
            <a:lvl2pPr>
              <a:defRPr sz="1646"/>
            </a:lvl2pPr>
            <a:lvl3pPr>
              <a:defRPr sz="1411"/>
            </a:lvl3pPr>
            <a:lvl4pPr>
              <a:defRPr sz="1176"/>
            </a:lvl4pPr>
            <a:lvl5pPr>
              <a:defRPr sz="1176"/>
            </a:lvl5pPr>
            <a:lvl6pPr>
              <a:defRPr sz="1176"/>
            </a:lvl6pPr>
            <a:lvl7pPr>
              <a:defRPr sz="1176"/>
            </a:lvl7pPr>
            <a:lvl8pPr>
              <a:defRPr sz="1176"/>
            </a:lvl8pPr>
            <a:lvl9pPr>
              <a:defRPr sz="1176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2505" y="1209675"/>
            <a:ext cx="4272724" cy="2241073"/>
          </a:xfrm>
        </p:spPr>
        <p:txBody>
          <a:bodyPr/>
          <a:lstStyle>
            <a:lvl1pPr marL="0" indent="0">
              <a:buNone/>
              <a:defRPr sz="941"/>
            </a:lvl1pPr>
            <a:lvl2pPr marL="268834" indent="0">
              <a:buNone/>
              <a:defRPr sz="823"/>
            </a:lvl2pPr>
            <a:lvl3pPr marL="537667" indent="0">
              <a:buNone/>
              <a:defRPr sz="706"/>
            </a:lvl3pPr>
            <a:lvl4pPr marL="806501" indent="0">
              <a:buNone/>
              <a:defRPr sz="588"/>
            </a:lvl4pPr>
            <a:lvl5pPr marL="1075334" indent="0">
              <a:buNone/>
              <a:defRPr sz="588"/>
            </a:lvl5pPr>
            <a:lvl6pPr marL="1344168" indent="0">
              <a:buNone/>
              <a:defRPr sz="588"/>
            </a:lvl6pPr>
            <a:lvl7pPr marL="1613002" indent="0">
              <a:buNone/>
              <a:defRPr sz="588"/>
            </a:lvl7pPr>
            <a:lvl8pPr marL="1881835" indent="0">
              <a:buNone/>
              <a:defRPr sz="588"/>
            </a:lvl8pPr>
            <a:lvl9pPr marL="2150669" indent="0">
              <a:buNone/>
              <a:defRPr sz="58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6BD9-87E1-4E3E-B464-A1100BD4B912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BAD2-AFCE-4AC4-9623-6E08BC833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47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2494" y="102481"/>
            <a:ext cx="6702700" cy="279153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2494" y="815490"/>
            <a:ext cx="6702700" cy="26610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93" b="0" i="0">
                <a:latin typeface="Microsoft YaHei" charset="0"/>
                <a:ea typeface="Microsoft YaHei" charset="0"/>
                <a:cs typeface="Microsoft YaHei" charset="0"/>
              </a:defRPr>
            </a:lvl1pPr>
            <a:lvl2pPr>
              <a:defRPr sz="1411" b="0" i="0">
                <a:latin typeface="Microsoft YaHei" charset="0"/>
                <a:ea typeface="Microsoft YaHei" charset="0"/>
                <a:cs typeface="Microsoft YaHei" charset="0"/>
              </a:defRPr>
            </a:lvl2pPr>
            <a:lvl3pPr>
              <a:defRPr sz="1270" b="0" i="0">
                <a:latin typeface="Microsoft YaHei" charset="0"/>
                <a:ea typeface="Microsoft YaHei" charset="0"/>
                <a:cs typeface="Microsoft YaHei" charset="0"/>
              </a:defRPr>
            </a:lvl3pPr>
            <a:lvl4pPr>
              <a:defRPr sz="1129" b="0" i="0">
                <a:latin typeface="Microsoft YaHei" charset="0"/>
                <a:ea typeface="Microsoft YaHei" charset="0"/>
                <a:cs typeface="Microsoft YaHei" charset="0"/>
              </a:defRPr>
            </a:lvl4pPr>
            <a:lvl5pPr>
              <a:defRPr sz="1129" b="0" i="0">
                <a:latin typeface="Microsoft YaHei" charset="0"/>
                <a:ea typeface="Microsoft YaHei" charset="0"/>
                <a:cs typeface="Microsoft YaHe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84067" y="3663695"/>
            <a:ext cx="3091127" cy="214680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49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505" y="268817"/>
            <a:ext cx="4272724" cy="940858"/>
          </a:xfrm>
        </p:spPr>
        <p:txBody>
          <a:bodyPr anchor="b"/>
          <a:lstStyle>
            <a:lvl1pPr>
              <a:defRPr sz="188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31993" y="580570"/>
            <a:ext cx="6706642" cy="2865511"/>
          </a:xfrm>
        </p:spPr>
        <p:txBody>
          <a:bodyPr anchor="t"/>
          <a:lstStyle>
            <a:lvl1pPr marL="0" indent="0">
              <a:buNone/>
              <a:defRPr sz="1882"/>
            </a:lvl1pPr>
            <a:lvl2pPr marL="268834" indent="0">
              <a:buNone/>
              <a:defRPr sz="1646"/>
            </a:lvl2pPr>
            <a:lvl3pPr marL="537667" indent="0">
              <a:buNone/>
              <a:defRPr sz="1411"/>
            </a:lvl3pPr>
            <a:lvl4pPr marL="806501" indent="0">
              <a:buNone/>
              <a:defRPr sz="1176"/>
            </a:lvl4pPr>
            <a:lvl5pPr marL="1075334" indent="0">
              <a:buNone/>
              <a:defRPr sz="1176"/>
            </a:lvl5pPr>
            <a:lvl6pPr marL="1344168" indent="0">
              <a:buNone/>
              <a:defRPr sz="1176"/>
            </a:lvl6pPr>
            <a:lvl7pPr marL="1613002" indent="0">
              <a:buNone/>
              <a:defRPr sz="1176"/>
            </a:lvl7pPr>
            <a:lvl8pPr marL="1881835" indent="0">
              <a:buNone/>
              <a:defRPr sz="1176"/>
            </a:lvl8pPr>
            <a:lvl9pPr marL="2150669" indent="0">
              <a:buNone/>
              <a:defRPr sz="1176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2505" y="1209675"/>
            <a:ext cx="4272724" cy="2241073"/>
          </a:xfrm>
        </p:spPr>
        <p:txBody>
          <a:bodyPr/>
          <a:lstStyle>
            <a:lvl1pPr marL="0" indent="0">
              <a:buNone/>
              <a:defRPr sz="941"/>
            </a:lvl1pPr>
            <a:lvl2pPr marL="268834" indent="0">
              <a:buNone/>
              <a:defRPr sz="823"/>
            </a:lvl2pPr>
            <a:lvl3pPr marL="537667" indent="0">
              <a:buNone/>
              <a:defRPr sz="706"/>
            </a:lvl3pPr>
            <a:lvl4pPr marL="806501" indent="0">
              <a:buNone/>
              <a:defRPr sz="588"/>
            </a:lvl4pPr>
            <a:lvl5pPr marL="1075334" indent="0">
              <a:buNone/>
              <a:defRPr sz="588"/>
            </a:lvl5pPr>
            <a:lvl6pPr marL="1344168" indent="0">
              <a:buNone/>
              <a:defRPr sz="588"/>
            </a:lvl6pPr>
            <a:lvl7pPr marL="1613002" indent="0">
              <a:buNone/>
              <a:defRPr sz="588"/>
            </a:lvl7pPr>
            <a:lvl8pPr marL="1881835" indent="0">
              <a:buNone/>
              <a:defRPr sz="588"/>
            </a:lvl8pPr>
            <a:lvl9pPr marL="2150669" indent="0">
              <a:buNone/>
              <a:defRPr sz="588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6BD9-87E1-4E3E-B464-A1100BD4B912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BAD2-AFCE-4AC4-9623-6E08BC833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3007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6BD9-87E1-4E3E-B464-A1100BD4B912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BAD2-AFCE-4AC4-9623-6E08BC833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1099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80377" y="214680"/>
            <a:ext cx="2856533" cy="341714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0779" y="214680"/>
            <a:ext cx="8404002" cy="341714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C6BD9-87E1-4E3E-B464-A1100BD4B912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BBAD2-AFCE-4AC4-9623-6E08BC833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722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2494" y="102481"/>
            <a:ext cx="6702700" cy="27915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84067" y="3663695"/>
            <a:ext cx="3091127" cy="214680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470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2494" y="102481"/>
            <a:ext cx="6702700" cy="27915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84067" y="3663695"/>
            <a:ext cx="3091127" cy="214680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91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2494" y="102481"/>
            <a:ext cx="6702700" cy="27915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72494" y="793366"/>
            <a:ext cx="3240953" cy="26610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70"/>
            </a:lvl1pPr>
            <a:lvl2pPr>
              <a:defRPr sz="1129"/>
            </a:lvl2pPr>
            <a:lvl3pPr>
              <a:defRPr sz="988"/>
            </a:lvl3pPr>
            <a:lvl4pPr>
              <a:defRPr sz="847"/>
            </a:lvl4pPr>
            <a:lvl5pPr>
              <a:defRPr sz="847"/>
            </a:lvl5pPr>
            <a:lvl6pPr>
              <a:defRPr sz="1270"/>
            </a:lvl6pPr>
            <a:lvl7pPr>
              <a:defRPr sz="1270"/>
            </a:lvl7pPr>
            <a:lvl8pPr>
              <a:defRPr sz="1270"/>
            </a:lvl8pPr>
            <a:lvl9pPr>
              <a:defRPr sz="127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34244" y="793366"/>
            <a:ext cx="3240953" cy="26610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70"/>
            </a:lvl1pPr>
            <a:lvl2pPr>
              <a:defRPr sz="1129"/>
            </a:lvl2pPr>
            <a:lvl3pPr>
              <a:defRPr sz="988"/>
            </a:lvl3pPr>
            <a:lvl4pPr>
              <a:defRPr sz="847"/>
            </a:lvl4pPr>
            <a:lvl5pPr>
              <a:defRPr sz="847"/>
            </a:lvl5pPr>
            <a:lvl6pPr>
              <a:defRPr sz="1270"/>
            </a:lvl6pPr>
            <a:lvl7pPr>
              <a:defRPr sz="1270"/>
            </a:lvl7pPr>
            <a:lvl8pPr>
              <a:defRPr sz="1270"/>
            </a:lvl8pPr>
            <a:lvl9pPr>
              <a:defRPr sz="12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4067" y="3663695"/>
            <a:ext cx="3091127" cy="214680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6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2494" y="102481"/>
            <a:ext cx="6702700" cy="279153"/>
          </a:xfrm>
          <a:prstGeom prst="rect">
            <a:avLst/>
          </a:prstGeom>
        </p:spPr>
        <p:txBody>
          <a:bodyPr/>
          <a:lstStyle>
            <a:lvl1pPr>
              <a:defRPr>
                <a:latin typeface="Raleway"/>
                <a:cs typeface="Raleway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2496" y="784595"/>
            <a:ext cx="3243253" cy="37615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70" b="1">
                <a:latin typeface="Raleway"/>
                <a:cs typeface="Raleway"/>
              </a:defRPr>
            </a:lvl1pPr>
            <a:lvl2pPr marL="322588" indent="0">
              <a:buNone/>
              <a:defRPr sz="1411" b="1"/>
            </a:lvl2pPr>
            <a:lvl3pPr marL="645174" indent="0">
              <a:buNone/>
              <a:defRPr sz="1270" b="1"/>
            </a:lvl3pPr>
            <a:lvl4pPr marL="967761" indent="0">
              <a:buNone/>
              <a:defRPr sz="1129" b="1"/>
            </a:lvl4pPr>
            <a:lvl5pPr marL="1290348" indent="0">
              <a:buNone/>
              <a:defRPr sz="1129" b="1"/>
            </a:lvl5pPr>
            <a:lvl6pPr marL="1612935" indent="0">
              <a:buNone/>
              <a:defRPr sz="1129" b="1"/>
            </a:lvl6pPr>
            <a:lvl7pPr marL="1935521" indent="0">
              <a:buNone/>
              <a:defRPr sz="1129" b="1"/>
            </a:lvl7pPr>
            <a:lvl8pPr marL="2258109" indent="0">
              <a:buNone/>
              <a:defRPr sz="1129" b="1"/>
            </a:lvl8pPr>
            <a:lvl9pPr marL="2580696" indent="0">
              <a:buNone/>
              <a:defRPr sz="112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2493" y="1160752"/>
            <a:ext cx="3243254" cy="2323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70">
                <a:latin typeface="Raleway"/>
                <a:cs typeface="Raleway"/>
              </a:defRPr>
            </a:lvl1pPr>
            <a:lvl2pPr>
              <a:defRPr sz="1129">
                <a:latin typeface="Raleway"/>
                <a:cs typeface="Raleway"/>
              </a:defRPr>
            </a:lvl2pPr>
            <a:lvl3pPr>
              <a:defRPr sz="988">
                <a:latin typeface="Raleway"/>
                <a:cs typeface="Raleway"/>
              </a:defRPr>
            </a:lvl3pPr>
            <a:lvl4pPr>
              <a:defRPr sz="847">
                <a:latin typeface="Raleway"/>
                <a:cs typeface="Raleway"/>
              </a:defRPr>
            </a:lvl4pPr>
            <a:lvl5pPr>
              <a:defRPr sz="847">
                <a:latin typeface="Raleway"/>
                <a:cs typeface="Raleway"/>
              </a:defRPr>
            </a:lvl5pPr>
            <a:lvl6pPr>
              <a:defRPr sz="1129"/>
            </a:lvl6pPr>
            <a:lvl7pPr>
              <a:defRPr sz="1129"/>
            </a:lvl7pPr>
            <a:lvl8pPr>
              <a:defRPr sz="1129"/>
            </a:lvl8pPr>
            <a:lvl9pPr>
              <a:defRPr sz="11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29644" y="784595"/>
            <a:ext cx="3245550" cy="37615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70" b="1">
                <a:latin typeface="Raleway"/>
                <a:cs typeface="Raleway"/>
              </a:defRPr>
            </a:lvl1pPr>
            <a:lvl2pPr marL="322588" indent="0">
              <a:buNone/>
              <a:defRPr sz="1411" b="1"/>
            </a:lvl2pPr>
            <a:lvl3pPr marL="645174" indent="0">
              <a:buNone/>
              <a:defRPr sz="1270" b="1"/>
            </a:lvl3pPr>
            <a:lvl4pPr marL="967761" indent="0">
              <a:buNone/>
              <a:defRPr sz="1129" b="1"/>
            </a:lvl4pPr>
            <a:lvl5pPr marL="1290348" indent="0">
              <a:buNone/>
              <a:defRPr sz="1129" b="1"/>
            </a:lvl5pPr>
            <a:lvl6pPr marL="1612935" indent="0">
              <a:buNone/>
              <a:defRPr sz="1129" b="1"/>
            </a:lvl6pPr>
            <a:lvl7pPr marL="1935521" indent="0">
              <a:buNone/>
              <a:defRPr sz="1129" b="1"/>
            </a:lvl7pPr>
            <a:lvl8pPr marL="2258109" indent="0">
              <a:buNone/>
              <a:defRPr sz="1129" b="1"/>
            </a:lvl8pPr>
            <a:lvl9pPr marL="2580696" indent="0">
              <a:buNone/>
              <a:defRPr sz="112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29644" y="1160752"/>
            <a:ext cx="3243254" cy="232321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70">
                <a:latin typeface="Raleway"/>
                <a:cs typeface="Raleway"/>
              </a:defRPr>
            </a:lvl1pPr>
            <a:lvl2pPr>
              <a:defRPr sz="1129">
                <a:latin typeface="Raleway"/>
                <a:cs typeface="Raleway"/>
              </a:defRPr>
            </a:lvl2pPr>
            <a:lvl3pPr>
              <a:defRPr sz="988">
                <a:latin typeface="Raleway"/>
                <a:cs typeface="Raleway"/>
              </a:defRPr>
            </a:lvl3pPr>
            <a:lvl4pPr>
              <a:defRPr sz="847">
                <a:latin typeface="Raleway"/>
                <a:cs typeface="Raleway"/>
              </a:defRPr>
            </a:lvl4pPr>
            <a:lvl5pPr>
              <a:defRPr sz="847">
                <a:latin typeface="Raleway"/>
                <a:cs typeface="Raleway"/>
              </a:defRPr>
            </a:lvl5pPr>
            <a:lvl6pPr>
              <a:defRPr sz="1129"/>
            </a:lvl6pPr>
            <a:lvl7pPr>
              <a:defRPr sz="1129"/>
            </a:lvl7pPr>
            <a:lvl8pPr>
              <a:defRPr sz="1129"/>
            </a:lvl8pPr>
            <a:lvl9pPr>
              <a:defRPr sz="112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84067" y="3663695"/>
            <a:ext cx="3091127" cy="214680"/>
          </a:xfrm>
          <a:prstGeom prst="rect">
            <a:avLst/>
          </a:prstGeom>
        </p:spPr>
        <p:txBody>
          <a:bodyPr/>
          <a:lstStyle>
            <a:lvl1pPr>
              <a:defRPr sz="776">
                <a:latin typeface="Raleway"/>
                <a:cs typeface="Raleway"/>
              </a:defRPr>
            </a:lvl1pPr>
          </a:lstStyle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2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rrange ava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2494" y="102481"/>
            <a:ext cx="6702700" cy="27915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84067" y="3663695"/>
            <a:ext cx="3091127" cy="214680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6006568" y="3564954"/>
            <a:ext cx="1365130" cy="417517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4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499370" y="876019"/>
            <a:ext cx="6452498" cy="2296141"/>
            <a:chOff x="2415382" y="1108869"/>
            <a:chExt cx="4453731" cy="2928937"/>
          </a:xfrm>
        </p:grpSpPr>
        <p:sp>
          <p:nvSpPr>
            <p:cNvPr id="8" name="Freeform 38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9" name="Freeform 39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0" name="Freeform 40"/>
            <p:cNvSpPr>
              <a:spLocks/>
            </p:cNvSpPr>
            <p:nvPr/>
          </p:nvSpPr>
          <p:spPr bwMode="auto">
            <a:xfrm>
              <a:off x="5035550" y="15882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1" name="Freeform 41"/>
            <p:cNvSpPr>
              <a:spLocks/>
            </p:cNvSpPr>
            <p:nvPr/>
          </p:nvSpPr>
          <p:spPr bwMode="auto">
            <a:xfrm>
              <a:off x="48593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2" name="Freeform 42"/>
            <p:cNvSpPr>
              <a:spLocks/>
            </p:cNvSpPr>
            <p:nvPr/>
          </p:nvSpPr>
          <p:spPr bwMode="auto">
            <a:xfrm>
              <a:off x="5365750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3" name="Freeform 43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4" name="Freeform 44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5" name="Freeform 45"/>
            <p:cNvSpPr>
              <a:spLocks/>
            </p:cNvSpPr>
            <p:nvPr/>
          </p:nvSpPr>
          <p:spPr bwMode="auto">
            <a:xfrm>
              <a:off x="5035550" y="190261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6" name="Freeform 46"/>
            <p:cNvSpPr>
              <a:spLocks/>
            </p:cNvSpPr>
            <p:nvPr/>
          </p:nvSpPr>
          <p:spPr bwMode="auto">
            <a:xfrm>
              <a:off x="4757738" y="1205707"/>
              <a:ext cx="823913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7" name="Freeform 47"/>
            <p:cNvSpPr>
              <a:spLocks/>
            </p:cNvSpPr>
            <p:nvPr/>
          </p:nvSpPr>
          <p:spPr bwMode="auto">
            <a:xfrm>
              <a:off x="4810125" y="1158082"/>
              <a:ext cx="673100" cy="517525"/>
            </a:xfrm>
            <a:custGeom>
              <a:avLst/>
              <a:gdLst>
                <a:gd name="T0" fmla="*/ 407 w 420"/>
                <a:gd name="T1" fmla="*/ 269 h 322"/>
                <a:gd name="T2" fmla="*/ 361 w 420"/>
                <a:gd name="T3" fmla="*/ 57 h 322"/>
                <a:gd name="T4" fmla="*/ 103 w 420"/>
                <a:gd name="T5" fmla="*/ 52 h 322"/>
                <a:gd name="T6" fmla="*/ 48 w 420"/>
                <a:gd name="T7" fmla="*/ 270 h 322"/>
                <a:gd name="T8" fmla="*/ 60 w 420"/>
                <a:gd name="T9" fmla="*/ 322 h 322"/>
                <a:gd name="T10" fmla="*/ 81 w 420"/>
                <a:gd name="T11" fmla="*/ 321 h 322"/>
                <a:gd name="T12" fmla="*/ 65 w 420"/>
                <a:gd name="T13" fmla="*/ 283 h 322"/>
                <a:gd name="T14" fmla="*/ 61 w 420"/>
                <a:gd name="T15" fmla="*/ 251 h 322"/>
                <a:gd name="T16" fmla="*/ 133 w 420"/>
                <a:gd name="T17" fmla="*/ 103 h 322"/>
                <a:gd name="T18" fmla="*/ 222 w 420"/>
                <a:gd name="T19" fmla="*/ 139 h 322"/>
                <a:gd name="T20" fmla="*/ 308 w 420"/>
                <a:gd name="T21" fmla="*/ 101 h 322"/>
                <a:gd name="T22" fmla="*/ 393 w 420"/>
                <a:gd name="T23" fmla="*/ 249 h 322"/>
                <a:gd name="T24" fmla="*/ 375 w 420"/>
                <a:gd name="T25" fmla="*/ 316 h 322"/>
                <a:gd name="T26" fmla="*/ 397 w 420"/>
                <a:gd name="T27" fmla="*/ 314 h 322"/>
                <a:gd name="T28" fmla="*/ 407 w 420"/>
                <a:gd name="T29" fmla="*/ 26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22">
                  <a:moveTo>
                    <a:pt x="407" y="269"/>
                  </a:moveTo>
                  <a:cubicBezTo>
                    <a:pt x="420" y="204"/>
                    <a:pt x="411" y="52"/>
                    <a:pt x="361" y="57"/>
                  </a:cubicBezTo>
                  <a:cubicBezTo>
                    <a:pt x="313" y="9"/>
                    <a:pt x="149" y="0"/>
                    <a:pt x="103" y="52"/>
                  </a:cubicBezTo>
                  <a:cubicBezTo>
                    <a:pt x="0" y="72"/>
                    <a:pt x="48" y="270"/>
                    <a:pt x="48" y="270"/>
                  </a:cubicBezTo>
                  <a:cubicBezTo>
                    <a:pt x="51" y="290"/>
                    <a:pt x="56" y="307"/>
                    <a:pt x="60" y="322"/>
                  </a:cubicBezTo>
                  <a:cubicBezTo>
                    <a:pt x="67" y="322"/>
                    <a:pt x="74" y="321"/>
                    <a:pt x="81" y="321"/>
                  </a:cubicBezTo>
                  <a:cubicBezTo>
                    <a:pt x="74" y="307"/>
                    <a:pt x="67" y="293"/>
                    <a:pt x="65" y="283"/>
                  </a:cubicBezTo>
                  <a:cubicBezTo>
                    <a:pt x="64" y="277"/>
                    <a:pt x="61" y="256"/>
                    <a:pt x="61" y="251"/>
                  </a:cubicBezTo>
                  <a:cubicBezTo>
                    <a:pt x="62" y="215"/>
                    <a:pt x="88" y="111"/>
                    <a:pt x="133" y="103"/>
                  </a:cubicBezTo>
                  <a:cubicBezTo>
                    <a:pt x="150" y="100"/>
                    <a:pt x="193" y="139"/>
                    <a:pt x="222" y="139"/>
                  </a:cubicBezTo>
                  <a:cubicBezTo>
                    <a:pt x="251" y="138"/>
                    <a:pt x="289" y="99"/>
                    <a:pt x="308" y="101"/>
                  </a:cubicBezTo>
                  <a:cubicBezTo>
                    <a:pt x="355" y="108"/>
                    <a:pt x="394" y="203"/>
                    <a:pt x="393" y="249"/>
                  </a:cubicBezTo>
                  <a:cubicBezTo>
                    <a:pt x="393" y="255"/>
                    <a:pt x="386" y="291"/>
                    <a:pt x="375" y="316"/>
                  </a:cubicBezTo>
                  <a:cubicBezTo>
                    <a:pt x="382" y="315"/>
                    <a:pt x="390" y="315"/>
                    <a:pt x="397" y="314"/>
                  </a:cubicBezTo>
                  <a:cubicBezTo>
                    <a:pt x="401" y="301"/>
                    <a:pt x="404" y="286"/>
                    <a:pt x="407" y="269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8" name="Freeform 48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9" name="Freeform 49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21" name="Freeform 51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23" name="Freeform 53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24" name="Rectangle 54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25" name="Rectangle 55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26" name="Freeform 56"/>
            <p:cNvSpPr>
              <a:spLocks/>
            </p:cNvSpPr>
            <p:nvPr/>
          </p:nvSpPr>
          <p:spPr bwMode="auto">
            <a:xfrm>
              <a:off x="5011738" y="1745457"/>
              <a:ext cx="315913" cy="46038"/>
            </a:xfrm>
            <a:custGeom>
              <a:avLst/>
              <a:gdLst>
                <a:gd name="T0" fmla="*/ 105 w 197"/>
                <a:gd name="T1" fmla="*/ 0 h 29"/>
                <a:gd name="T2" fmla="*/ 99 w 197"/>
                <a:gd name="T3" fmla="*/ 5 h 29"/>
                <a:gd name="T4" fmla="*/ 92 w 197"/>
                <a:gd name="T5" fmla="*/ 0 h 29"/>
                <a:gd name="T6" fmla="*/ 0 w 197"/>
                <a:gd name="T7" fmla="*/ 29 h 29"/>
                <a:gd name="T8" fmla="*/ 90 w 197"/>
                <a:gd name="T9" fmla="*/ 26 h 29"/>
                <a:gd name="T10" fmla="*/ 99 w 197"/>
                <a:gd name="T11" fmla="*/ 15 h 29"/>
                <a:gd name="T12" fmla="*/ 107 w 197"/>
                <a:gd name="T13" fmla="*/ 26 h 29"/>
                <a:gd name="T14" fmla="*/ 197 w 197"/>
                <a:gd name="T15" fmla="*/ 29 h 29"/>
                <a:gd name="T16" fmla="*/ 105 w 19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9">
                  <a:moveTo>
                    <a:pt x="105" y="0"/>
                  </a:moveTo>
                  <a:cubicBezTo>
                    <a:pt x="101" y="0"/>
                    <a:pt x="99" y="5"/>
                    <a:pt x="99" y="5"/>
                  </a:cubicBezTo>
                  <a:cubicBezTo>
                    <a:pt x="99" y="5"/>
                    <a:pt x="96" y="0"/>
                    <a:pt x="92" y="0"/>
                  </a:cubicBezTo>
                  <a:cubicBezTo>
                    <a:pt x="78" y="0"/>
                    <a:pt x="17" y="6"/>
                    <a:pt x="0" y="29"/>
                  </a:cubicBezTo>
                  <a:cubicBezTo>
                    <a:pt x="0" y="29"/>
                    <a:pt x="85" y="27"/>
                    <a:pt x="90" y="26"/>
                  </a:cubicBezTo>
                  <a:cubicBezTo>
                    <a:pt x="94" y="24"/>
                    <a:pt x="99" y="15"/>
                    <a:pt x="99" y="15"/>
                  </a:cubicBezTo>
                  <a:cubicBezTo>
                    <a:pt x="99" y="15"/>
                    <a:pt x="103" y="24"/>
                    <a:pt x="107" y="26"/>
                  </a:cubicBezTo>
                  <a:cubicBezTo>
                    <a:pt x="112" y="27"/>
                    <a:pt x="197" y="29"/>
                    <a:pt x="197" y="29"/>
                  </a:cubicBezTo>
                  <a:cubicBezTo>
                    <a:pt x="180" y="6"/>
                    <a:pt x="120" y="0"/>
                    <a:pt x="105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27" name="Freeform 57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28" name="Freeform 58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29" name="Freeform 59"/>
            <p:cNvSpPr>
              <a:spLocks/>
            </p:cNvSpPr>
            <p:nvPr/>
          </p:nvSpPr>
          <p:spPr bwMode="auto">
            <a:xfrm>
              <a:off x="3944938" y="158829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30" name="Freeform 60"/>
            <p:cNvSpPr>
              <a:spLocks/>
            </p:cNvSpPr>
            <p:nvPr/>
          </p:nvSpPr>
          <p:spPr bwMode="auto">
            <a:xfrm>
              <a:off x="37671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31" name="Freeform 61"/>
            <p:cNvSpPr>
              <a:spLocks/>
            </p:cNvSpPr>
            <p:nvPr/>
          </p:nvSpPr>
          <p:spPr bwMode="auto">
            <a:xfrm>
              <a:off x="4275138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32" name="Freeform 62"/>
            <p:cNvSpPr>
              <a:spLocks/>
            </p:cNvSpPr>
            <p:nvPr/>
          </p:nvSpPr>
          <p:spPr bwMode="auto">
            <a:xfrm>
              <a:off x="3944938" y="1902619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33" name="Freeform 63"/>
            <p:cNvSpPr>
              <a:spLocks/>
            </p:cNvSpPr>
            <p:nvPr/>
          </p:nvSpPr>
          <p:spPr bwMode="auto">
            <a:xfrm>
              <a:off x="3667125" y="120570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34" name="Freeform 64"/>
            <p:cNvSpPr>
              <a:spLocks noEditPoints="1"/>
            </p:cNvSpPr>
            <p:nvPr/>
          </p:nvSpPr>
          <p:spPr bwMode="auto">
            <a:xfrm>
              <a:off x="3762375" y="1108869"/>
              <a:ext cx="649288" cy="582613"/>
            </a:xfrm>
            <a:custGeom>
              <a:avLst/>
              <a:gdLst>
                <a:gd name="T0" fmla="*/ 312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1 w 404"/>
                <a:gd name="T9" fmla="*/ 360 h 363"/>
                <a:gd name="T10" fmla="*/ 33 w 404"/>
                <a:gd name="T11" fmla="*/ 363 h 363"/>
                <a:gd name="T12" fmla="*/ 37 w 404"/>
                <a:gd name="T13" fmla="*/ 362 h 363"/>
                <a:gd name="T14" fmla="*/ 38 w 404"/>
                <a:gd name="T15" fmla="*/ 361 h 363"/>
                <a:gd name="T16" fmla="*/ 38 w 404"/>
                <a:gd name="T17" fmla="*/ 339 h 363"/>
                <a:gd name="T18" fmla="*/ 33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8 h 363"/>
                <a:gd name="T26" fmla="*/ 103 w 404"/>
                <a:gd name="T27" fmla="*/ 154 h 363"/>
                <a:gd name="T28" fmla="*/ 242 w 404"/>
                <a:gd name="T29" fmla="*/ 175 h 363"/>
                <a:gd name="T30" fmla="*/ 280 w 404"/>
                <a:gd name="T31" fmla="*/ 151 h 363"/>
                <a:gd name="T32" fmla="*/ 311 w 404"/>
                <a:gd name="T33" fmla="*/ 176 h 363"/>
                <a:gd name="T34" fmla="*/ 360 w 404"/>
                <a:gd name="T35" fmla="*/ 315 h 363"/>
                <a:gd name="T36" fmla="*/ 356 w 404"/>
                <a:gd name="T37" fmla="*/ 339 h 363"/>
                <a:gd name="T38" fmla="*/ 356 w 404"/>
                <a:gd name="T39" fmla="*/ 361 h 363"/>
                <a:gd name="T40" fmla="*/ 357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2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2" y="68"/>
                  </a:moveTo>
                  <a:cubicBezTo>
                    <a:pt x="225" y="0"/>
                    <a:pt x="91" y="40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1" y="360"/>
                  </a:cubicBezTo>
                  <a:cubicBezTo>
                    <a:pt x="31" y="360"/>
                    <a:pt x="32" y="362"/>
                    <a:pt x="33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8" y="362"/>
                    <a:pt x="38" y="361"/>
                    <a:pt x="38" y="361"/>
                  </a:cubicBezTo>
                  <a:cubicBezTo>
                    <a:pt x="38" y="354"/>
                    <a:pt x="38" y="340"/>
                    <a:pt x="38" y="339"/>
                  </a:cubicBezTo>
                  <a:cubicBezTo>
                    <a:pt x="37" y="328"/>
                    <a:pt x="34" y="318"/>
                    <a:pt x="33" y="307"/>
                  </a:cubicBezTo>
                  <a:cubicBezTo>
                    <a:pt x="41" y="255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8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5"/>
                  </a:cubicBezTo>
                  <a:cubicBezTo>
                    <a:pt x="259" y="182"/>
                    <a:pt x="261" y="152"/>
                    <a:pt x="280" y="151"/>
                  </a:cubicBezTo>
                  <a:cubicBezTo>
                    <a:pt x="288" y="150"/>
                    <a:pt x="304" y="177"/>
                    <a:pt x="311" y="176"/>
                  </a:cubicBezTo>
                  <a:cubicBezTo>
                    <a:pt x="377" y="169"/>
                    <a:pt x="349" y="269"/>
                    <a:pt x="360" y="315"/>
                  </a:cubicBezTo>
                  <a:cubicBezTo>
                    <a:pt x="358" y="323"/>
                    <a:pt x="357" y="331"/>
                    <a:pt x="356" y="339"/>
                  </a:cubicBezTo>
                  <a:cubicBezTo>
                    <a:pt x="356" y="340"/>
                    <a:pt x="356" y="354"/>
                    <a:pt x="356" y="361"/>
                  </a:cubicBezTo>
                  <a:cubicBezTo>
                    <a:pt x="356" y="361"/>
                    <a:pt x="356" y="362"/>
                    <a:pt x="357" y="362"/>
                  </a:cubicBezTo>
                  <a:cubicBezTo>
                    <a:pt x="358" y="363"/>
                    <a:pt x="361" y="363"/>
                    <a:pt x="361" y="363"/>
                  </a:cubicBezTo>
                  <a:cubicBezTo>
                    <a:pt x="362" y="362"/>
                    <a:pt x="363" y="360"/>
                    <a:pt x="363" y="360"/>
                  </a:cubicBezTo>
                  <a:cubicBezTo>
                    <a:pt x="364" y="356"/>
                    <a:pt x="364" y="354"/>
                    <a:pt x="364" y="351"/>
                  </a:cubicBezTo>
                  <a:cubicBezTo>
                    <a:pt x="365" y="347"/>
                    <a:pt x="365" y="342"/>
                    <a:pt x="366" y="338"/>
                  </a:cubicBezTo>
                  <a:cubicBezTo>
                    <a:pt x="379" y="288"/>
                    <a:pt x="404" y="89"/>
                    <a:pt x="312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2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35" name="Rectangle 65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36" name="Rectangle 66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37" name="Freeform 67"/>
            <p:cNvSpPr>
              <a:spLocks/>
            </p:cNvSpPr>
            <p:nvPr/>
          </p:nvSpPr>
          <p:spPr bwMode="auto">
            <a:xfrm>
              <a:off x="3640138" y="1173957"/>
              <a:ext cx="609600" cy="360363"/>
            </a:xfrm>
            <a:custGeom>
              <a:avLst/>
              <a:gdLst>
                <a:gd name="T0" fmla="*/ 323 w 380"/>
                <a:gd name="T1" fmla="*/ 52 h 225"/>
                <a:gd name="T2" fmla="*/ 182 w 380"/>
                <a:gd name="T3" fmla="*/ 28 h 225"/>
                <a:gd name="T4" fmla="*/ 42 w 380"/>
                <a:gd name="T5" fmla="*/ 48 h 225"/>
                <a:gd name="T6" fmla="*/ 78 w 380"/>
                <a:gd name="T7" fmla="*/ 180 h 225"/>
                <a:gd name="T8" fmla="*/ 268 w 380"/>
                <a:gd name="T9" fmla="*/ 161 h 225"/>
                <a:gd name="T10" fmla="*/ 358 w 380"/>
                <a:gd name="T11" fmla="*/ 97 h 225"/>
                <a:gd name="T12" fmla="*/ 323 w 380"/>
                <a:gd name="T13" fmla="*/ 5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225">
                  <a:moveTo>
                    <a:pt x="323" y="52"/>
                  </a:moveTo>
                  <a:cubicBezTo>
                    <a:pt x="323" y="52"/>
                    <a:pt x="248" y="0"/>
                    <a:pt x="182" y="28"/>
                  </a:cubicBezTo>
                  <a:cubicBezTo>
                    <a:pt x="115" y="56"/>
                    <a:pt x="56" y="66"/>
                    <a:pt x="42" y="48"/>
                  </a:cubicBezTo>
                  <a:cubicBezTo>
                    <a:pt x="42" y="48"/>
                    <a:pt x="0" y="134"/>
                    <a:pt x="78" y="180"/>
                  </a:cubicBezTo>
                  <a:cubicBezTo>
                    <a:pt x="155" y="225"/>
                    <a:pt x="243" y="189"/>
                    <a:pt x="268" y="161"/>
                  </a:cubicBezTo>
                  <a:cubicBezTo>
                    <a:pt x="294" y="133"/>
                    <a:pt x="335" y="88"/>
                    <a:pt x="358" y="97"/>
                  </a:cubicBezTo>
                  <a:cubicBezTo>
                    <a:pt x="380" y="106"/>
                    <a:pt x="323" y="52"/>
                    <a:pt x="323" y="5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38" name="Freeform 68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39" name="Freeform 69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40" name="Freeform 70"/>
            <p:cNvSpPr>
              <a:spLocks/>
            </p:cNvSpPr>
            <p:nvPr/>
          </p:nvSpPr>
          <p:spPr bwMode="auto">
            <a:xfrm>
              <a:off x="3335338" y="2140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41" name="Freeform 71"/>
            <p:cNvSpPr>
              <a:spLocks/>
            </p:cNvSpPr>
            <p:nvPr/>
          </p:nvSpPr>
          <p:spPr bwMode="auto">
            <a:xfrm>
              <a:off x="3157538" y="210581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42" name="Freeform 72"/>
            <p:cNvSpPr>
              <a:spLocks/>
            </p:cNvSpPr>
            <p:nvPr/>
          </p:nvSpPr>
          <p:spPr bwMode="auto">
            <a:xfrm>
              <a:off x="3665538" y="210581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43" name="Freeform 75"/>
            <p:cNvSpPr>
              <a:spLocks/>
            </p:cNvSpPr>
            <p:nvPr/>
          </p:nvSpPr>
          <p:spPr bwMode="auto">
            <a:xfrm>
              <a:off x="3543300" y="2550319"/>
              <a:ext cx="234950" cy="561975"/>
            </a:xfrm>
            <a:custGeom>
              <a:avLst/>
              <a:gdLst>
                <a:gd name="T0" fmla="*/ 37 w 148"/>
                <a:gd name="T1" fmla="*/ 0 h 354"/>
                <a:gd name="T2" fmla="*/ 37 w 148"/>
                <a:gd name="T3" fmla="*/ 39 h 354"/>
                <a:gd name="T4" fmla="*/ 0 w 148"/>
                <a:gd name="T5" fmla="*/ 354 h 354"/>
                <a:gd name="T6" fmla="*/ 64 w 148"/>
                <a:gd name="T7" fmla="*/ 354 h 354"/>
                <a:gd name="T8" fmla="*/ 132 w 148"/>
                <a:gd name="T9" fmla="*/ 214 h 354"/>
                <a:gd name="T10" fmla="*/ 67 w 148"/>
                <a:gd name="T11" fmla="*/ 169 h 354"/>
                <a:gd name="T12" fmla="*/ 148 w 148"/>
                <a:gd name="T13" fmla="*/ 132 h 354"/>
                <a:gd name="T14" fmla="*/ 81 w 148"/>
                <a:gd name="T15" fmla="*/ 20 h 354"/>
                <a:gd name="T16" fmla="*/ 37 w 148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4">
                  <a:moveTo>
                    <a:pt x="37" y="0"/>
                  </a:moveTo>
                  <a:lnTo>
                    <a:pt x="37" y="39"/>
                  </a:lnTo>
                  <a:lnTo>
                    <a:pt x="0" y="354"/>
                  </a:lnTo>
                  <a:lnTo>
                    <a:pt x="64" y="354"/>
                  </a:lnTo>
                  <a:lnTo>
                    <a:pt x="132" y="214"/>
                  </a:lnTo>
                  <a:lnTo>
                    <a:pt x="67" y="169"/>
                  </a:lnTo>
                  <a:lnTo>
                    <a:pt x="148" y="132"/>
                  </a:lnTo>
                  <a:lnTo>
                    <a:pt x="81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44" name="Freeform 82"/>
            <p:cNvSpPr>
              <a:spLocks/>
            </p:cNvSpPr>
            <p:nvPr/>
          </p:nvSpPr>
          <p:spPr bwMode="auto">
            <a:xfrm>
              <a:off x="3057525" y="175815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45" name="Freeform 93"/>
            <p:cNvSpPr>
              <a:spLocks/>
            </p:cNvSpPr>
            <p:nvPr/>
          </p:nvSpPr>
          <p:spPr bwMode="auto">
            <a:xfrm>
              <a:off x="3194050" y="2169319"/>
              <a:ext cx="547688" cy="347663"/>
            </a:xfrm>
            <a:custGeom>
              <a:avLst/>
              <a:gdLst>
                <a:gd name="T0" fmla="*/ 338 w 342"/>
                <a:gd name="T1" fmla="*/ 4 h 217"/>
                <a:gd name="T2" fmla="*/ 336 w 342"/>
                <a:gd name="T3" fmla="*/ 13 h 217"/>
                <a:gd name="T4" fmla="*/ 293 w 342"/>
                <a:gd name="T5" fmla="*/ 115 h 217"/>
                <a:gd name="T6" fmla="*/ 172 w 342"/>
                <a:gd name="T7" fmla="*/ 192 h 217"/>
                <a:gd name="T8" fmla="*/ 51 w 342"/>
                <a:gd name="T9" fmla="*/ 119 h 217"/>
                <a:gd name="T10" fmla="*/ 7 w 342"/>
                <a:gd name="T11" fmla="*/ 13 h 217"/>
                <a:gd name="T12" fmla="*/ 5 w 342"/>
                <a:gd name="T13" fmla="*/ 0 h 217"/>
                <a:gd name="T14" fmla="*/ 0 w 342"/>
                <a:gd name="T15" fmla="*/ 35 h 217"/>
                <a:gd name="T16" fmla="*/ 29 w 342"/>
                <a:gd name="T17" fmla="*/ 125 h 217"/>
                <a:gd name="T18" fmla="*/ 170 w 342"/>
                <a:gd name="T19" fmla="*/ 217 h 217"/>
                <a:gd name="T20" fmla="*/ 311 w 342"/>
                <a:gd name="T21" fmla="*/ 125 h 217"/>
                <a:gd name="T22" fmla="*/ 340 w 342"/>
                <a:gd name="T23" fmla="*/ 30 h 217"/>
                <a:gd name="T24" fmla="*/ 338 w 342"/>
                <a:gd name="T25" fmla="*/ 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217">
                  <a:moveTo>
                    <a:pt x="338" y="4"/>
                  </a:moveTo>
                  <a:cubicBezTo>
                    <a:pt x="337" y="9"/>
                    <a:pt x="336" y="13"/>
                    <a:pt x="336" y="13"/>
                  </a:cubicBezTo>
                  <a:cubicBezTo>
                    <a:pt x="336" y="13"/>
                    <a:pt x="313" y="91"/>
                    <a:pt x="293" y="115"/>
                  </a:cubicBezTo>
                  <a:cubicBezTo>
                    <a:pt x="255" y="162"/>
                    <a:pt x="205" y="191"/>
                    <a:pt x="172" y="192"/>
                  </a:cubicBezTo>
                  <a:cubicBezTo>
                    <a:pt x="138" y="192"/>
                    <a:pt x="89" y="165"/>
                    <a:pt x="51" y="119"/>
                  </a:cubicBezTo>
                  <a:cubicBezTo>
                    <a:pt x="36" y="101"/>
                    <a:pt x="8" y="20"/>
                    <a:pt x="7" y="13"/>
                  </a:cubicBezTo>
                  <a:cubicBezTo>
                    <a:pt x="7" y="9"/>
                    <a:pt x="6" y="4"/>
                    <a:pt x="5" y="0"/>
                  </a:cubicBezTo>
                  <a:cubicBezTo>
                    <a:pt x="0" y="0"/>
                    <a:pt x="0" y="35"/>
                    <a:pt x="0" y="35"/>
                  </a:cubicBezTo>
                  <a:cubicBezTo>
                    <a:pt x="7" y="76"/>
                    <a:pt x="13" y="102"/>
                    <a:pt x="29" y="125"/>
                  </a:cubicBezTo>
                  <a:cubicBezTo>
                    <a:pt x="54" y="160"/>
                    <a:pt x="126" y="217"/>
                    <a:pt x="170" y="217"/>
                  </a:cubicBezTo>
                  <a:cubicBezTo>
                    <a:pt x="214" y="217"/>
                    <a:pt x="285" y="160"/>
                    <a:pt x="311" y="125"/>
                  </a:cubicBezTo>
                  <a:cubicBezTo>
                    <a:pt x="327" y="102"/>
                    <a:pt x="331" y="72"/>
                    <a:pt x="340" y="30"/>
                  </a:cubicBezTo>
                  <a:cubicBezTo>
                    <a:pt x="340" y="30"/>
                    <a:pt x="342" y="4"/>
                    <a:pt x="338" y="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46" name="Freeform 95"/>
            <p:cNvSpPr>
              <a:spLocks noEditPoints="1"/>
            </p:cNvSpPr>
            <p:nvPr/>
          </p:nvSpPr>
          <p:spPr bwMode="auto">
            <a:xfrm>
              <a:off x="3222625" y="2077244"/>
              <a:ext cx="504825" cy="184150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47" name="Freeform 96"/>
            <p:cNvSpPr>
              <a:spLocks/>
            </p:cNvSpPr>
            <p:nvPr/>
          </p:nvSpPr>
          <p:spPr bwMode="auto">
            <a:xfrm>
              <a:off x="2670970" y="2516189"/>
              <a:ext cx="690563" cy="960438"/>
            </a:xfrm>
            <a:custGeom>
              <a:avLst/>
              <a:gdLst>
                <a:gd name="T0" fmla="*/ 155 w 430"/>
                <a:gd name="T1" fmla="*/ 55 h 598"/>
                <a:gd name="T2" fmla="*/ 348 w 430"/>
                <a:gd name="T3" fmla="*/ 103 h 598"/>
                <a:gd name="T4" fmla="*/ 402 w 430"/>
                <a:gd name="T5" fmla="*/ 279 h 598"/>
                <a:gd name="T6" fmla="*/ 205 w 430"/>
                <a:gd name="T7" fmla="*/ 597 h 598"/>
                <a:gd name="T8" fmla="*/ 33 w 430"/>
                <a:gd name="T9" fmla="*/ 272 h 598"/>
                <a:gd name="T10" fmla="*/ 155 w 430"/>
                <a:gd name="T11" fmla="*/ 5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598">
                  <a:moveTo>
                    <a:pt x="155" y="55"/>
                  </a:moveTo>
                  <a:cubicBezTo>
                    <a:pt x="171" y="26"/>
                    <a:pt x="297" y="0"/>
                    <a:pt x="348" y="103"/>
                  </a:cubicBezTo>
                  <a:cubicBezTo>
                    <a:pt x="400" y="207"/>
                    <a:pt x="374" y="243"/>
                    <a:pt x="402" y="279"/>
                  </a:cubicBezTo>
                  <a:cubicBezTo>
                    <a:pt x="430" y="316"/>
                    <a:pt x="364" y="598"/>
                    <a:pt x="205" y="597"/>
                  </a:cubicBezTo>
                  <a:cubicBezTo>
                    <a:pt x="36" y="596"/>
                    <a:pt x="0" y="326"/>
                    <a:pt x="33" y="272"/>
                  </a:cubicBezTo>
                  <a:cubicBezTo>
                    <a:pt x="67" y="217"/>
                    <a:pt x="37" y="55"/>
                    <a:pt x="155" y="55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48" name="Freeform 97"/>
            <p:cNvSpPr>
              <a:spLocks/>
            </p:cNvSpPr>
            <p:nvPr/>
          </p:nvSpPr>
          <p:spPr bwMode="auto">
            <a:xfrm>
              <a:off x="2415382" y="3375027"/>
              <a:ext cx="1184275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49" name="Freeform 98"/>
            <p:cNvSpPr>
              <a:spLocks/>
            </p:cNvSpPr>
            <p:nvPr/>
          </p:nvSpPr>
          <p:spPr bwMode="auto">
            <a:xfrm>
              <a:off x="2888457" y="3375027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50" name="Freeform 99"/>
            <p:cNvSpPr>
              <a:spLocks/>
            </p:cNvSpPr>
            <p:nvPr/>
          </p:nvSpPr>
          <p:spPr bwMode="auto">
            <a:xfrm>
              <a:off x="2890045" y="2976564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186172" y="2302670"/>
              <a:ext cx="468254" cy="828676"/>
              <a:chOff x="2548790" y="2218532"/>
              <a:chExt cx="468254" cy="828676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2663031" y="2218532"/>
                <a:ext cx="354013" cy="827088"/>
                <a:chOff x="2291616" y="2152651"/>
                <a:chExt cx="354013" cy="827088"/>
              </a:xfrm>
            </p:grpSpPr>
            <p:sp>
              <p:nvSpPr>
                <p:cNvPr id="184" name="Freeform 73"/>
                <p:cNvSpPr>
                  <a:spLocks/>
                </p:cNvSpPr>
                <p:nvPr/>
              </p:nvSpPr>
              <p:spPr bwMode="auto">
                <a:xfrm>
                  <a:off x="2291616" y="2544763"/>
                  <a:ext cx="354013" cy="434975"/>
                </a:xfrm>
                <a:custGeom>
                  <a:avLst/>
                  <a:gdLst>
                    <a:gd name="T0" fmla="*/ 116 w 220"/>
                    <a:gd name="T1" fmla="*/ 0 h 271"/>
                    <a:gd name="T2" fmla="*/ 0 w 220"/>
                    <a:gd name="T3" fmla="*/ 35 h 271"/>
                    <a:gd name="T4" fmla="*/ 44 w 220"/>
                    <a:gd name="T5" fmla="*/ 271 h 271"/>
                    <a:gd name="T6" fmla="*/ 202 w 220"/>
                    <a:gd name="T7" fmla="*/ 271 h 271"/>
                    <a:gd name="T8" fmla="*/ 220 w 220"/>
                    <a:gd name="T9" fmla="*/ 36 h 271"/>
                    <a:gd name="T10" fmla="*/ 116 w 220"/>
                    <a:gd name="T11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0" h="271">
                      <a:moveTo>
                        <a:pt x="116" y="0"/>
                      </a:moveTo>
                      <a:cubicBezTo>
                        <a:pt x="116" y="0"/>
                        <a:pt x="0" y="28"/>
                        <a:pt x="0" y="35"/>
                      </a:cubicBezTo>
                      <a:cubicBezTo>
                        <a:pt x="0" y="42"/>
                        <a:pt x="44" y="271"/>
                        <a:pt x="44" y="271"/>
                      </a:cubicBezTo>
                      <a:cubicBezTo>
                        <a:pt x="202" y="271"/>
                        <a:pt x="202" y="271"/>
                        <a:pt x="202" y="271"/>
                      </a:cubicBezTo>
                      <a:cubicBezTo>
                        <a:pt x="220" y="36"/>
                        <a:pt x="220" y="36"/>
                        <a:pt x="220" y="36"/>
                      </a:cubicBezTo>
                      <a:cubicBezTo>
                        <a:pt x="116" y="0"/>
                        <a:pt x="116" y="0"/>
                        <a:pt x="116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4"/>
                </a:p>
              </p:txBody>
            </p:sp>
            <p:sp>
              <p:nvSpPr>
                <p:cNvPr id="185" name="Freeform 76"/>
                <p:cNvSpPr>
                  <a:spLocks/>
                </p:cNvSpPr>
                <p:nvPr/>
              </p:nvSpPr>
              <p:spPr bwMode="auto">
                <a:xfrm>
                  <a:off x="2420204" y="2544763"/>
                  <a:ext cx="114300" cy="112713"/>
                </a:xfrm>
                <a:custGeom>
                  <a:avLst/>
                  <a:gdLst>
                    <a:gd name="T0" fmla="*/ 0 w 71"/>
                    <a:gd name="T1" fmla="*/ 39 h 70"/>
                    <a:gd name="T2" fmla="*/ 20 w 71"/>
                    <a:gd name="T3" fmla="*/ 70 h 70"/>
                    <a:gd name="T4" fmla="*/ 51 w 71"/>
                    <a:gd name="T5" fmla="*/ 70 h 70"/>
                    <a:gd name="T6" fmla="*/ 71 w 71"/>
                    <a:gd name="T7" fmla="*/ 39 h 70"/>
                    <a:gd name="T8" fmla="*/ 36 w 71"/>
                    <a:gd name="T9" fmla="*/ 0 h 70"/>
                    <a:gd name="T10" fmla="*/ 0 w 71"/>
                    <a:gd name="T11" fmla="*/ 39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1" h="70">
                      <a:moveTo>
                        <a:pt x="0" y="39"/>
                      </a:move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30" y="70"/>
                        <a:pt x="41" y="70"/>
                        <a:pt x="51" y="70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0" y="39"/>
                        <a:pt x="0" y="39"/>
                        <a:pt x="0" y="39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4"/>
                </a:p>
              </p:txBody>
            </p:sp>
            <p:sp>
              <p:nvSpPr>
                <p:cNvPr id="186" name="Freeform 77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4"/>
                </a:p>
              </p:txBody>
            </p:sp>
            <p:sp>
              <p:nvSpPr>
                <p:cNvPr id="187" name="Freeform 78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4"/>
                </a:p>
              </p:txBody>
            </p:sp>
            <p:sp>
              <p:nvSpPr>
                <p:cNvPr id="188" name="Freeform 79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4"/>
                </a:p>
              </p:txBody>
            </p:sp>
            <p:sp>
              <p:nvSpPr>
                <p:cNvPr id="189" name="Freeform 80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4"/>
                </a:p>
              </p:txBody>
            </p:sp>
            <p:sp>
              <p:nvSpPr>
                <p:cNvPr id="190" name="Freeform 81"/>
                <p:cNvSpPr>
                  <a:spLocks/>
                </p:cNvSpPr>
                <p:nvPr/>
              </p:nvSpPr>
              <p:spPr bwMode="auto">
                <a:xfrm>
                  <a:off x="2344004" y="2322513"/>
                  <a:ext cx="266700" cy="92075"/>
                </a:xfrm>
                <a:custGeom>
                  <a:avLst/>
                  <a:gdLst>
                    <a:gd name="T0" fmla="*/ 0 w 167"/>
                    <a:gd name="T1" fmla="*/ 0 h 58"/>
                    <a:gd name="T2" fmla="*/ 0 w 167"/>
                    <a:gd name="T3" fmla="*/ 6 h 58"/>
                    <a:gd name="T4" fmla="*/ 83 w 167"/>
                    <a:gd name="T5" fmla="*/ 58 h 58"/>
                    <a:gd name="T6" fmla="*/ 85 w 167"/>
                    <a:gd name="T7" fmla="*/ 58 h 58"/>
                    <a:gd name="T8" fmla="*/ 167 w 167"/>
                    <a:gd name="T9" fmla="*/ 9 h 58"/>
                    <a:gd name="T10" fmla="*/ 167 w 167"/>
                    <a:gd name="T11" fmla="*/ 0 h 58"/>
                    <a:gd name="T12" fmla="*/ 0 w 167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7" h="58">
                      <a:moveTo>
                        <a:pt x="0" y="0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43" y="56"/>
                        <a:pt x="83" y="58"/>
                      </a:cubicBezTo>
                      <a:cubicBezTo>
                        <a:pt x="84" y="58"/>
                        <a:pt x="85" y="58"/>
                        <a:pt x="85" y="58"/>
                      </a:cubicBezTo>
                      <a:cubicBezTo>
                        <a:pt x="125" y="58"/>
                        <a:pt x="167" y="9"/>
                        <a:pt x="167" y="9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4"/>
                </a:p>
              </p:txBody>
            </p:sp>
            <p:sp>
              <p:nvSpPr>
                <p:cNvPr id="191" name="Freeform 83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4"/>
                </a:p>
              </p:txBody>
            </p:sp>
            <p:sp>
              <p:nvSpPr>
                <p:cNvPr id="192" name="Freeform 84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4"/>
                </a:p>
              </p:txBody>
            </p:sp>
            <p:sp>
              <p:nvSpPr>
                <p:cNvPr id="193" name="Freeform 85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4"/>
                </a:p>
              </p:txBody>
            </p:sp>
            <p:sp>
              <p:nvSpPr>
                <p:cNvPr id="194" name="Freeform 86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4"/>
                </a:p>
              </p:txBody>
            </p:sp>
            <p:sp>
              <p:nvSpPr>
                <p:cNvPr id="195" name="Freeform 87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4"/>
                </a:p>
              </p:txBody>
            </p:sp>
            <p:sp>
              <p:nvSpPr>
                <p:cNvPr id="196" name="Freeform 88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4"/>
                </a:p>
              </p:txBody>
            </p:sp>
            <p:sp>
              <p:nvSpPr>
                <p:cNvPr id="197" name="Freeform 89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4"/>
                </a:p>
              </p:txBody>
            </p:sp>
            <p:sp>
              <p:nvSpPr>
                <p:cNvPr id="198" name="Freeform 90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4"/>
                </a:p>
              </p:txBody>
            </p:sp>
            <p:sp>
              <p:nvSpPr>
                <p:cNvPr id="199" name="Rectangle 91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4"/>
                </a:p>
              </p:txBody>
            </p:sp>
            <p:sp>
              <p:nvSpPr>
                <p:cNvPr id="200" name="Rectangle 92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4"/>
                </a:p>
              </p:txBody>
            </p:sp>
            <p:sp>
              <p:nvSpPr>
                <p:cNvPr id="201" name="Freeform 94"/>
                <p:cNvSpPr>
                  <a:spLocks/>
                </p:cNvSpPr>
                <p:nvPr/>
              </p:nvSpPr>
              <p:spPr bwMode="auto">
                <a:xfrm>
                  <a:off x="2340829" y="2152651"/>
                  <a:ext cx="276225" cy="169863"/>
                </a:xfrm>
                <a:custGeom>
                  <a:avLst/>
                  <a:gdLst>
                    <a:gd name="T0" fmla="*/ 163 w 172"/>
                    <a:gd name="T1" fmla="*/ 36 h 105"/>
                    <a:gd name="T2" fmla="*/ 101 w 172"/>
                    <a:gd name="T3" fmla="*/ 3 h 105"/>
                    <a:gd name="T4" fmla="*/ 86 w 172"/>
                    <a:gd name="T5" fmla="*/ 11 h 105"/>
                    <a:gd name="T6" fmla="*/ 71 w 172"/>
                    <a:gd name="T7" fmla="*/ 3 h 105"/>
                    <a:gd name="T8" fmla="*/ 9 w 172"/>
                    <a:gd name="T9" fmla="*/ 36 h 105"/>
                    <a:gd name="T10" fmla="*/ 0 w 172"/>
                    <a:gd name="T11" fmla="*/ 65 h 105"/>
                    <a:gd name="T12" fmla="*/ 0 w 172"/>
                    <a:gd name="T13" fmla="*/ 104 h 105"/>
                    <a:gd name="T14" fmla="*/ 14 w 172"/>
                    <a:gd name="T15" fmla="*/ 101 h 105"/>
                    <a:gd name="T16" fmla="*/ 24 w 172"/>
                    <a:gd name="T17" fmla="*/ 74 h 105"/>
                    <a:gd name="T18" fmla="*/ 45 w 172"/>
                    <a:gd name="T19" fmla="*/ 48 h 105"/>
                    <a:gd name="T20" fmla="*/ 86 w 172"/>
                    <a:gd name="T21" fmla="*/ 33 h 105"/>
                    <a:gd name="T22" fmla="*/ 127 w 172"/>
                    <a:gd name="T23" fmla="*/ 48 h 105"/>
                    <a:gd name="T24" fmla="*/ 148 w 172"/>
                    <a:gd name="T25" fmla="*/ 74 h 105"/>
                    <a:gd name="T26" fmla="*/ 159 w 172"/>
                    <a:gd name="T27" fmla="*/ 101 h 105"/>
                    <a:gd name="T28" fmla="*/ 172 w 172"/>
                    <a:gd name="T29" fmla="*/ 104 h 105"/>
                    <a:gd name="T30" fmla="*/ 172 w 172"/>
                    <a:gd name="T31" fmla="*/ 65 h 105"/>
                    <a:gd name="T32" fmla="*/ 163 w 172"/>
                    <a:gd name="T33" fmla="*/ 36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2" h="105">
                      <a:moveTo>
                        <a:pt x="163" y="36"/>
                      </a:moveTo>
                      <a:cubicBezTo>
                        <a:pt x="157" y="23"/>
                        <a:pt x="109" y="6"/>
                        <a:pt x="101" y="3"/>
                      </a:cubicBezTo>
                      <a:cubicBezTo>
                        <a:pt x="92" y="0"/>
                        <a:pt x="86" y="11"/>
                        <a:pt x="86" y="11"/>
                      </a:cubicBezTo>
                      <a:cubicBezTo>
                        <a:pt x="86" y="11"/>
                        <a:pt x="80" y="0"/>
                        <a:pt x="71" y="3"/>
                      </a:cubicBezTo>
                      <a:cubicBezTo>
                        <a:pt x="63" y="6"/>
                        <a:pt x="15" y="23"/>
                        <a:pt x="9" y="36"/>
                      </a:cubicBezTo>
                      <a:cubicBezTo>
                        <a:pt x="3" y="48"/>
                        <a:pt x="0" y="57"/>
                        <a:pt x="0" y="65"/>
                      </a:cubicBezTo>
                      <a:cubicBezTo>
                        <a:pt x="0" y="74"/>
                        <a:pt x="0" y="104"/>
                        <a:pt x="0" y="104"/>
                      </a:cubicBezTo>
                      <a:cubicBezTo>
                        <a:pt x="0" y="104"/>
                        <a:pt x="9" y="105"/>
                        <a:pt x="14" y="101"/>
                      </a:cubicBezTo>
                      <a:cubicBezTo>
                        <a:pt x="19" y="98"/>
                        <a:pt x="24" y="87"/>
                        <a:pt x="24" y="74"/>
                      </a:cubicBezTo>
                      <a:cubicBezTo>
                        <a:pt x="24" y="61"/>
                        <a:pt x="34" y="50"/>
                        <a:pt x="45" y="48"/>
                      </a:cubicBezTo>
                      <a:cubicBezTo>
                        <a:pt x="58" y="46"/>
                        <a:pt x="86" y="41"/>
                        <a:pt x="86" y="33"/>
                      </a:cubicBezTo>
                      <a:cubicBezTo>
                        <a:pt x="86" y="41"/>
                        <a:pt x="117" y="46"/>
                        <a:pt x="127" y="48"/>
                      </a:cubicBezTo>
                      <a:cubicBezTo>
                        <a:pt x="139" y="50"/>
                        <a:pt x="148" y="61"/>
                        <a:pt x="148" y="74"/>
                      </a:cubicBezTo>
                      <a:cubicBezTo>
                        <a:pt x="148" y="87"/>
                        <a:pt x="154" y="98"/>
                        <a:pt x="159" y="101"/>
                      </a:cubicBezTo>
                      <a:cubicBezTo>
                        <a:pt x="164" y="105"/>
                        <a:pt x="172" y="104"/>
                        <a:pt x="172" y="104"/>
                      </a:cubicBezTo>
                      <a:cubicBezTo>
                        <a:pt x="172" y="104"/>
                        <a:pt x="172" y="74"/>
                        <a:pt x="172" y="65"/>
                      </a:cubicBezTo>
                      <a:cubicBezTo>
                        <a:pt x="172" y="57"/>
                        <a:pt x="169" y="48"/>
                        <a:pt x="163" y="36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134"/>
                </a:p>
              </p:txBody>
            </p:sp>
          </p:grpSp>
          <p:sp>
            <p:nvSpPr>
              <p:cNvPr id="183" name="Freeform 74"/>
              <p:cNvSpPr>
                <a:spLocks/>
              </p:cNvSpPr>
              <p:nvPr/>
            </p:nvSpPr>
            <p:spPr bwMode="auto">
              <a:xfrm>
                <a:off x="2548790" y="2485233"/>
                <a:ext cx="233363" cy="561975"/>
              </a:xfrm>
              <a:custGeom>
                <a:avLst/>
                <a:gdLst>
                  <a:gd name="T0" fmla="*/ 111 w 147"/>
                  <a:gd name="T1" fmla="*/ 0 h 354"/>
                  <a:gd name="T2" fmla="*/ 111 w 147"/>
                  <a:gd name="T3" fmla="*/ 39 h 354"/>
                  <a:gd name="T4" fmla="*/ 147 w 147"/>
                  <a:gd name="T5" fmla="*/ 354 h 354"/>
                  <a:gd name="T6" fmla="*/ 84 w 147"/>
                  <a:gd name="T7" fmla="*/ 354 h 354"/>
                  <a:gd name="T8" fmla="*/ 15 w 147"/>
                  <a:gd name="T9" fmla="*/ 214 h 354"/>
                  <a:gd name="T10" fmla="*/ 81 w 147"/>
                  <a:gd name="T11" fmla="*/ 169 h 354"/>
                  <a:gd name="T12" fmla="*/ 0 w 147"/>
                  <a:gd name="T13" fmla="*/ 132 h 354"/>
                  <a:gd name="T14" fmla="*/ 75 w 147"/>
                  <a:gd name="T15" fmla="*/ 16 h 354"/>
                  <a:gd name="T16" fmla="*/ 111 w 147"/>
                  <a:gd name="T17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354">
                    <a:moveTo>
                      <a:pt x="111" y="0"/>
                    </a:moveTo>
                    <a:lnTo>
                      <a:pt x="111" y="39"/>
                    </a:lnTo>
                    <a:lnTo>
                      <a:pt x="147" y="354"/>
                    </a:lnTo>
                    <a:lnTo>
                      <a:pt x="84" y="354"/>
                    </a:lnTo>
                    <a:lnTo>
                      <a:pt x="15" y="214"/>
                    </a:lnTo>
                    <a:lnTo>
                      <a:pt x="81" y="169"/>
                    </a:lnTo>
                    <a:lnTo>
                      <a:pt x="0" y="132"/>
                    </a:lnTo>
                    <a:lnTo>
                      <a:pt x="75" y="1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34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2639220" y="2590802"/>
              <a:ext cx="709612" cy="769937"/>
              <a:chOff x="2668588" y="2424907"/>
              <a:chExt cx="709612" cy="769937"/>
            </a:xfrm>
          </p:grpSpPr>
          <p:sp>
            <p:nvSpPr>
              <p:cNvPr id="177" name="Freeform 100"/>
              <p:cNvSpPr>
                <a:spLocks/>
              </p:cNvSpPr>
              <p:nvPr/>
            </p:nvSpPr>
            <p:spPr bwMode="auto">
              <a:xfrm>
                <a:off x="3257550" y="2820194"/>
                <a:ext cx="120650" cy="177800"/>
              </a:xfrm>
              <a:custGeom>
                <a:avLst/>
                <a:gdLst>
                  <a:gd name="T0" fmla="*/ 57 w 75"/>
                  <a:gd name="T1" fmla="*/ 7 h 111"/>
                  <a:gd name="T2" fmla="*/ 11 w 75"/>
                  <a:gd name="T3" fmla="*/ 43 h 111"/>
                  <a:gd name="T4" fmla="*/ 18 w 75"/>
                  <a:gd name="T5" fmla="*/ 104 h 111"/>
                  <a:gd name="T6" fmla="*/ 64 w 75"/>
                  <a:gd name="T7" fmla="*/ 68 h 111"/>
                  <a:gd name="T8" fmla="*/ 57 w 75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11">
                    <a:moveTo>
                      <a:pt x="57" y="7"/>
                    </a:moveTo>
                    <a:cubicBezTo>
                      <a:pt x="43" y="0"/>
                      <a:pt x="22" y="17"/>
                      <a:pt x="11" y="43"/>
                    </a:cubicBezTo>
                    <a:cubicBezTo>
                      <a:pt x="0" y="70"/>
                      <a:pt x="3" y="97"/>
                      <a:pt x="18" y="104"/>
                    </a:cubicBezTo>
                    <a:cubicBezTo>
                      <a:pt x="33" y="111"/>
                      <a:pt x="53" y="94"/>
                      <a:pt x="64" y="68"/>
                    </a:cubicBezTo>
                    <a:cubicBezTo>
                      <a:pt x="75" y="41"/>
                      <a:pt x="72" y="14"/>
                      <a:pt x="57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34"/>
              </a:p>
            </p:txBody>
          </p:sp>
          <p:sp>
            <p:nvSpPr>
              <p:cNvPr id="178" name="Freeform 101"/>
              <p:cNvSpPr>
                <a:spLocks/>
              </p:cNvSpPr>
              <p:nvPr/>
            </p:nvSpPr>
            <p:spPr bwMode="auto">
              <a:xfrm>
                <a:off x="2695575" y="2820194"/>
                <a:ext cx="122238" cy="177800"/>
              </a:xfrm>
              <a:custGeom>
                <a:avLst/>
                <a:gdLst>
                  <a:gd name="T0" fmla="*/ 18 w 76"/>
                  <a:gd name="T1" fmla="*/ 7 h 111"/>
                  <a:gd name="T2" fmla="*/ 65 w 76"/>
                  <a:gd name="T3" fmla="*/ 43 h 111"/>
                  <a:gd name="T4" fmla="*/ 58 w 76"/>
                  <a:gd name="T5" fmla="*/ 104 h 111"/>
                  <a:gd name="T6" fmla="*/ 11 w 76"/>
                  <a:gd name="T7" fmla="*/ 68 h 111"/>
                  <a:gd name="T8" fmla="*/ 18 w 76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11">
                    <a:moveTo>
                      <a:pt x="18" y="7"/>
                    </a:moveTo>
                    <a:cubicBezTo>
                      <a:pt x="33" y="0"/>
                      <a:pt x="54" y="17"/>
                      <a:pt x="65" y="43"/>
                    </a:cubicBezTo>
                    <a:cubicBezTo>
                      <a:pt x="76" y="70"/>
                      <a:pt x="72" y="97"/>
                      <a:pt x="58" y="104"/>
                    </a:cubicBezTo>
                    <a:cubicBezTo>
                      <a:pt x="43" y="111"/>
                      <a:pt x="22" y="94"/>
                      <a:pt x="11" y="68"/>
                    </a:cubicBezTo>
                    <a:cubicBezTo>
                      <a:pt x="0" y="41"/>
                      <a:pt x="3" y="14"/>
                      <a:pt x="18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34"/>
              </a:p>
            </p:txBody>
          </p:sp>
          <p:sp>
            <p:nvSpPr>
              <p:cNvPr id="179" name="Freeform 102"/>
              <p:cNvSpPr>
                <a:spLocks/>
              </p:cNvSpPr>
              <p:nvPr/>
            </p:nvSpPr>
            <p:spPr bwMode="auto">
              <a:xfrm>
                <a:off x="2919413" y="3112294"/>
                <a:ext cx="234950" cy="82550"/>
              </a:xfrm>
              <a:custGeom>
                <a:avLst/>
                <a:gdLst>
                  <a:gd name="T0" fmla="*/ 147 w 147"/>
                  <a:gd name="T1" fmla="*/ 0 h 51"/>
                  <a:gd name="T2" fmla="*/ 0 w 147"/>
                  <a:gd name="T3" fmla="*/ 0 h 51"/>
                  <a:gd name="T4" fmla="*/ 0 w 147"/>
                  <a:gd name="T5" fmla="*/ 5 h 51"/>
                  <a:gd name="T6" fmla="*/ 73 w 147"/>
                  <a:gd name="T7" fmla="*/ 51 h 51"/>
                  <a:gd name="T8" fmla="*/ 147 w 147"/>
                  <a:gd name="T9" fmla="*/ 4 h 51"/>
                  <a:gd name="T10" fmla="*/ 147 w 147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51">
                    <a:moveTo>
                      <a:pt x="14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46" y="51"/>
                      <a:pt x="73" y="51"/>
                    </a:cubicBezTo>
                    <a:cubicBezTo>
                      <a:pt x="100" y="51"/>
                      <a:pt x="147" y="4"/>
                      <a:pt x="147" y="4"/>
                    </a:cubicBezTo>
                    <a:cubicBezTo>
                      <a:pt x="147" y="0"/>
                      <a:pt x="147" y="0"/>
                      <a:pt x="147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34"/>
              </a:p>
            </p:txBody>
          </p:sp>
          <p:sp>
            <p:nvSpPr>
              <p:cNvPr id="180" name="Freeform 103"/>
              <p:cNvSpPr>
                <a:spLocks/>
              </p:cNvSpPr>
              <p:nvPr/>
            </p:nvSpPr>
            <p:spPr bwMode="auto">
              <a:xfrm>
                <a:off x="2711450" y="2445544"/>
                <a:ext cx="652463" cy="723900"/>
              </a:xfrm>
              <a:custGeom>
                <a:avLst/>
                <a:gdLst>
                  <a:gd name="T0" fmla="*/ 203 w 406"/>
                  <a:gd name="T1" fmla="*/ 450 h 450"/>
                  <a:gd name="T2" fmla="*/ 30 w 406"/>
                  <a:gd name="T3" fmla="*/ 266 h 450"/>
                  <a:gd name="T4" fmla="*/ 203 w 406"/>
                  <a:gd name="T5" fmla="*/ 0 h 450"/>
                  <a:gd name="T6" fmla="*/ 375 w 406"/>
                  <a:gd name="T7" fmla="*/ 266 h 450"/>
                  <a:gd name="T8" fmla="*/ 203 w 406"/>
                  <a:gd name="T9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450">
                    <a:moveTo>
                      <a:pt x="203" y="450"/>
                    </a:moveTo>
                    <a:cubicBezTo>
                      <a:pt x="157" y="450"/>
                      <a:pt x="60" y="374"/>
                      <a:pt x="30" y="266"/>
                    </a:cubicBezTo>
                    <a:cubicBezTo>
                      <a:pt x="0" y="157"/>
                      <a:pt x="57" y="0"/>
                      <a:pt x="203" y="0"/>
                    </a:cubicBezTo>
                    <a:cubicBezTo>
                      <a:pt x="349" y="0"/>
                      <a:pt x="406" y="157"/>
                      <a:pt x="375" y="266"/>
                    </a:cubicBezTo>
                    <a:cubicBezTo>
                      <a:pt x="346" y="374"/>
                      <a:pt x="249" y="450"/>
                      <a:pt x="203" y="45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34"/>
              </a:p>
            </p:txBody>
          </p:sp>
          <p:sp>
            <p:nvSpPr>
              <p:cNvPr id="181" name="Freeform 104"/>
              <p:cNvSpPr>
                <a:spLocks/>
              </p:cNvSpPr>
              <p:nvPr/>
            </p:nvSpPr>
            <p:spPr bwMode="auto">
              <a:xfrm>
                <a:off x="2668588" y="2424907"/>
                <a:ext cx="690563" cy="498475"/>
              </a:xfrm>
              <a:custGeom>
                <a:avLst/>
                <a:gdLst>
                  <a:gd name="T0" fmla="*/ 259 w 430"/>
                  <a:gd name="T1" fmla="*/ 148 h 310"/>
                  <a:gd name="T2" fmla="*/ 357 w 430"/>
                  <a:gd name="T3" fmla="*/ 226 h 310"/>
                  <a:gd name="T4" fmla="*/ 387 w 430"/>
                  <a:gd name="T5" fmla="*/ 301 h 310"/>
                  <a:gd name="T6" fmla="*/ 411 w 430"/>
                  <a:gd name="T7" fmla="*/ 145 h 310"/>
                  <a:gd name="T8" fmla="*/ 257 w 430"/>
                  <a:gd name="T9" fmla="*/ 4 h 310"/>
                  <a:gd name="T10" fmla="*/ 104 w 430"/>
                  <a:gd name="T11" fmla="*/ 47 h 310"/>
                  <a:gd name="T12" fmla="*/ 63 w 430"/>
                  <a:gd name="T13" fmla="*/ 310 h 310"/>
                  <a:gd name="T14" fmla="*/ 148 w 430"/>
                  <a:gd name="T15" fmla="*/ 105 h 310"/>
                  <a:gd name="T16" fmla="*/ 259 w 430"/>
                  <a:gd name="T17" fmla="*/ 148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310">
                    <a:moveTo>
                      <a:pt x="259" y="148"/>
                    </a:moveTo>
                    <a:cubicBezTo>
                      <a:pt x="295" y="223"/>
                      <a:pt x="310" y="246"/>
                      <a:pt x="357" y="226"/>
                    </a:cubicBezTo>
                    <a:cubicBezTo>
                      <a:pt x="405" y="206"/>
                      <a:pt x="396" y="262"/>
                      <a:pt x="387" y="301"/>
                    </a:cubicBezTo>
                    <a:cubicBezTo>
                      <a:pt x="430" y="248"/>
                      <a:pt x="425" y="197"/>
                      <a:pt x="411" y="145"/>
                    </a:cubicBezTo>
                    <a:cubicBezTo>
                      <a:pt x="397" y="88"/>
                      <a:pt x="325" y="2"/>
                      <a:pt x="257" y="4"/>
                    </a:cubicBezTo>
                    <a:cubicBezTo>
                      <a:pt x="220" y="0"/>
                      <a:pt x="164" y="5"/>
                      <a:pt x="104" y="47"/>
                    </a:cubicBezTo>
                    <a:cubicBezTo>
                      <a:pt x="0" y="122"/>
                      <a:pt x="35" y="290"/>
                      <a:pt x="63" y="310"/>
                    </a:cubicBezTo>
                    <a:cubicBezTo>
                      <a:pt x="36" y="155"/>
                      <a:pt x="102" y="186"/>
                      <a:pt x="148" y="105"/>
                    </a:cubicBezTo>
                    <a:cubicBezTo>
                      <a:pt x="163" y="69"/>
                      <a:pt x="221" y="67"/>
                      <a:pt x="259" y="148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134"/>
              </a:p>
            </p:txBody>
          </p:sp>
        </p:grpSp>
        <p:sp>
          <p:nvSpPr>
            <p:cNvPr id="53" name="Freeform 105"/>
            <p:cNvSpPr>
              <a:spLocks/>
            </p:cNvSpPr>
            <p:nvPr/>
          </p:nvSpPr>
          <p:spPr bwMode="auto">
            <a:xfrm>
              <a:off x="2712245" y="3384552"/>
              <a:ext cx="234950" cy="433388"/>
            </a:xfrm>
            <a:custGeom>
              <a:avLst/>
              <a:gdLst>
                <a:gd name="T0" fmla="*/ 148 w 148"/>
                <a:gd name="T1" fmla="*/ 272 h 273"/>
                <a:gd name="T2" fmla="*/ 84 w 148"/>
                <a:gd name="T3" fmla="*/ 272 h 273"/>
                <a:gd name="T4" fmla="*/ 80 w 148"/>
                <a:gd name="T5" fmla="*/ 273 h 273"/>
                <a:gd name="T6" fmla="*/ 16 w 148"/>
                <a:gd name="T7" fmla="*/ 213 h 273"/>
                <a:gd name="T8" fmla="*/ 81 w 148"/>
                <a:gd name="T9" fmla="*/ 169 h 273"/>
                <a:gd name="T10" fmla="*/ 0 w 148"/>
                <a:gd name="T11" fmla="*/ 131 h 273"/>
                <a:gd name="T12" fmla="*/ 54 w 148"/>
                <a:gd name="T13" fmla="*/ 48 h 273"/>
                <a:gd name="T14" fmla="*/ 75 w 148"/>
                <a:gd name="T15" fmla="*/ 16 h 273"/>
                <a:gd name="T16" fmla="*/ 111 w 148"/>
                <a:gd name="T17" fmla="*/ 0 h 273"/>
                <a:gd name="T18" fmla="*/ 111 w 148"/>
                <a:gd name="T19" fmla="*/ 38 h 273"/>
                <a:gd name="T20" fmla="*/ 147 w 148"/>
                <a:gd name="T21" fmla="*/ 273 h 273"/>
                <a:gd name="T22" fmla="*/ 148 w 148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73">
                  <a:moveTo>
                    <a:pt x="148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6" y="213"/>
                  </a:lnTo>
                  <a:lnTo>
                    <a:pt x="81" y="169"/>
                  </a:lnTo>
                  <a:lnTo>
                    <a:pt x="0" y="131"/>
                  </a:lnTo>
                  <a:lnTo>
                    <a:pt x="54" y="48"/>
                  </a:lnTo>
                  <a:lnTo>
                    <a:pt x="75" y="16"/>
                  </a:lnTo>
                  <a:lnTo>
                    <a:pt x="111" y="0"/>
                  </a:lnTo>
                  <a:lnTo>
                    <a:pt x="111" y="38"/>
                  </a:lnTo>
                  <a:lnTo>
                    <a:pt x="147" y="273"/>
                  </a:lnTo>
                  <a:lnTo>
                    <a:pt x="148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54" name="Freeform 106"/>
            <p:cNvSpPr>
              <a:spLocks/>
            </p:cNvSpPr>
            <p:nvPr/>
          </p:nvSpPr>
          <p:spPr bwMode="auto">
            <a:xfrm>
              <a:off x="3067845" y="3381377"/>
              <a:ext cx="231775" cy="436563"/>
            </a:xfrm>
            <a:custGeom>
              <a:avLst/>
              <a:gdLst>
                <a:gd name="T0" fmla="*/ 66 w 146"/>
                <a:gd name="T1" fmla="*/ 169 h 275"/>
                <a:gd name="T2" fmla="*/ 132 w 146"/>
                <a:gd name="T3" fmla="*/ 212 h 275"/>
                <a:gd name="T4" fmla="*/ 67 w 146"/>
                <a:gd name="T5" fmla="*/ 275 h 275"/>
                <a:gd name="T6" fmla="*/ 63 w 146"/>
                <a:gd name="T7" fmla="*/ 274 h 275"/>
                <a:gd name="T8" fmla="*/ 0 w 146"/>
                <a:gd name="T9" fmla="*/ 274 h 275"/>
                <a:gd name="T10" fmla="*/ 1 w 146"/>
                <a:gd name="T11" fmla="*/ 275 h 275"/>
                <a:gd name="T12" fmla="*/ 37 w 146"/>
                <a:gd name="T13" fmla="*/ 37 h 275"/>
                <a:gd name="T14" fmla="*/ 37 w 146"/>
                <a:gd name="T15" fmla="*/ 0 h 275"/>
                <a:gd name="T16" fmla="*/ 81 w 146"/>
                <a:gd name="T17" fmla="*/ 19 h 275"/>
                <a:gd name="T18" fmla="*/ 100 w 146"/>
                <a:gd name="T19" fmla="*/ 51 h 275"/>
                <a:gd name="T20" fmla="*/ 146 w 146"/>
                <a:gd name="T21" fmla="*/ 130 h 275"/>
                <a:gd name="T22" fmla="*/ 66 w 146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275">
                  <a:moveTo>
                    <a:pt x="66" y="169"/>
                  </a:moveTo>
                  <a:lnTo>
                    <a:pt x="132" y="212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7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1"/>
                  </a:lnTo>
                  <a:lnTo>
                    <a:pt x="146" y="130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55" name="Freeform 107"/>
            <p:cNvSpPr>
              <a:spLocks/>
            </p:cNvSpPr>
            <p:nvPr/>
          </p:nvSpPr>
          <p:spPr bwMode="auto">
            <a:xfrm>
              <a:off x="5316538" y="1786732"/>
              <a:ext cx="379413" cy="960438"/>
            </a:xfrm>
            <a:custGeom>
              <a:avLst/>
              <a:gdLst>
                <a:gd name="T0" fmla="*/ 85 w 236"/>
                <a:gd name="T1" fmla="*/ 54 h 598"/>
                <a:gd name="T2" fmla="*/ 191 w 236"/>
                <a:gd name="T3" fmla="*/ 103 h 598"/>
                <a:gd name="T4" fmla="*/ 221 w 236"/>
                <a:gd name="T5" fmla="*/ 279 h 598"/>
                <a:gd name="T6" fmla="*/ 113 w 236"/>
                <a:gd name="T7" fmla="*/ 597 h 598"/>
                <a:gd name="T8" fmla="*/ 18 w 236"/>
                <a:gd name="T9" fmla="*/ 271 h 598"/>
                <a:gd name="T10" fmla="*/ 85 w 236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598">
                  <a:moveTo>
                    <a:pt x="85" y="54"/>
                  </a:moveTo>
                  <a:cubicBezTo>
                    <a:pt x="94" y="25"/>
                    <a:pt x="163" y="0"/>
                    <a:pt x="191" y="103"/>
                  </a:cubicBezTo>
                  <a:cubicBezTo>
                    <a:pt x="219" y="206"/>
                    <a:pt x="205" y="243"/>
                    <a:pt x="221" y="279"/>
                  </a:cubicBezTo>
                  <a:cubicBezTo>
                    <a:pt x="236" y="316"/>
                    <a:pt x="200" y="598"/>
                    <a:pt x="113" y="597"/>
                  </a:cubicBezTo>
                  <a:cubicBezTo>
                    <a:pt x="20" y="596"/>
                    <a:pt x="0" y="326"/>
                    <a:pt x="18" y="271"/>
                  </a:cubicBezTo>
                  <a:cubicBezTo>
                    <a:pt x="37" y="217"/>
                    <a:pt x="20" y="54"/>
                    <a:pt x="85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56" name="Freeform 108"/>
            <p:cNvSpPr>
              <a:spLocks/>
            </p:cNvSpPr>
            <p:nvPr/>
          </p:nvSpPr>
          <p:spPr bwMode="auto">
            <a:xfrm>
              <a:off x="5702300" y="1786732"/>
              <a:ext cx="379413" cy="960438"/>
            </a:xfrm>
            <a:custGeom>
              <a:avLst/>
              <a:gdLst>
                <a:gd name="T0" fmla="*/ 151 w 237"/>
                <a:gd name="T1" fmla="*/ 54 h 598"/>
                <a:gd name="T2" fmla="*/ 45 w 237"/>
                <a:gd name="T3" fmla="*/ 103 h 598"/>
                <a:gd name="T4" fmla="*/ 15 w 237"/>
                <a:gd name="T5" fmla="*/ 279 h 598"/>
                <a:gd name="T6" fmla="*/ 123 w 237"/>
                <a:gd name="T7" fmla="*/ 597 h 598"/>
                <a:gd name="T8" fmla="*/ 218 w 237"/>
                <a:gd name="T9" fmla="*/ 271 h 598"/>
                <a:gd name="T10" fmla="*/ 151 w 237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598">
                  <a:moveTo>
                    <a:pt x="151" y="54"/>
                  </a:moveTo>
                  <a:cubicBezTo>
                    <a:pt x="142" y="25"/>
                    <a:pt x="73" y="0"/>
                    <a:pt x="45" y="103"/>
                  </a:cubicBezTo>
                  <a:cubicBezTo>
                    <a:pt x="17" y="206"/>
                    <a:pt x="31" y="243"/>
                    <a:pt x="15" y="279"/>
                  </a:cubicBezTo>
                  <a:cubicBezTo>
                    <a:pt x="0" y="316"/>
                    <a:pt x="37" y="598"/>
                    <a:pt x="123" y="597"/>
                  </a:cubicBezTo>
                  <a:cubicBezTo>
                    <a:pt x="216" y="596"/>
                    <a:pt x="237" y="326"/>
                    <a:pt x="218" y="271"/>
                  </a:cubicBezTo>
                  <a:cubicBezTo>
                    <a:pt x="200" y="217"/>
                    <a:pt x="216" y="54"/>
                    <a:pt x="151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57" name="Freeform 109"/>
            <p:cNvSpPr>
              <a:spLocks/>
            </p:cNvSpPr>
            <p:nvPr/>
          </p:nvSpPr>
          <p:spPr bwMode="auto">
            <a:xfrm>
              <a:off x="5116513" y="2553494"/>
              <a:ext cx="1182688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58" name="Freeform 110"/>
            <p:cNvSpPr>
              <a:spLocks/>
            </p:cNvSpPr>
            <p:nvPr/>
          </p:nvSpPr>
          <p:spPr bwMode="auto">
            <a:xfrm>
              <a:off x="5588000" y="2553494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59" name="Freeform 111"/>
            <p:cNvSpPr>
              <a:spLocks/>
            </p:cNvSpPr>
            <p:nvPr/>
          </p:nvSpPr>
          <p:spPr bwMode="auto">
            <a:xfrm>
              <a:off x="5589588" y="2155032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60" name="Freeform 112"/>
            <p:cNvSpPr>
              <a:spLocks/>
            </p:cNvSpPr>
            <p:nvPr/>
          </p:nvSpPr>
          <p:spPr bwMode="auto">
            <a:xfrm>
              <a:off x="5927725" y="2164557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61" name="Freeform 113"/>
            <p:cNvSpPr>
              <a:spLocks/>
            </p:cNvSpPr>
            <p:nvPr/>
          </p:nvSpPr>
          <p:spPr bwMode="auto">
            <a:xfrm>
              <a:off x="5365750" y="2164557"/>
              <a:ext cx="122238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62" name="Freeform 114"/>
            <p:cNvSpPr>
              <a:spLocks/>
            </p:cNvSpPr>
            <p:nvPr/>
          </p:nvSpPr>
          <p:spPr bwMode="auto">
            <a:xfrm>
              <a:off x="5589588" y="2458244"/>
              <a:ext cx="234950" cy="80963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63" name="Freeform 115"/>
            <p:cNvSpPr>
              <a:spLocks/>
            </p:cNvSpPr>
            <p:nvPr/>
          </p:nvSpPr>
          <p:spPr bwMode="auto">
            <a:xfrm>
              <a:off x="5381625" y="1791494"/>
              <a:ext cx="652463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64" name="Freeform 116"/>
            <p:cNvSpPr>
              <a:spLocks/>
            </p:cNvSpPr>
            <p:nvPr/>
          </p:nvSpPr>
          <p:spPr bwMode="auto">
            <a:xfrm>
              <a:off x="5368925" y="1774032"/>
              <a:ext cx="657225" cy="493713"/>
            </a:xfrm>
            <a:custGeom>
              <a:avLst/>
              <a:gdLst>
                <a:gd name="T0" fmla="*/ 392 w 409"/>
                <a:gd name="T1" fmla="*/ 143 h 308"/>
                <a:gd name="T2" fmla="*/ 238 w 409"/>
                <a:gd name="T3" fmla="*/ 2 h 308"/>
                <a:gd name="T4" fmla="*/ 204 w 409"/>
                <a:gd name="T5" fmla="*/ 1 h 308"/>
                <a:gd name="T6" fmla="*/ 171 w 409"/>
                <a:gd name="T7" fmla="*/ 2 h 308"/>
                <a:gd name="T8" fmla="*/ 16 w 409"/>
                <a:gd name="T9" fmla="*/ 143 h 308"/>
                <a:gd name="T10" fmla="*/ 28 w 409"/>
                <a:gd name="T11" fmla="*/ 280 h 308"/>
                <a:gd name="T12" fmla="*/ 44 w 409"/>
                <a:gd name="T13" fmla="*/ 308 h 308"/>
                <a:gd name="T14" fmla="*/ 39 w 409"/>
                <a:gd name="T15" fmla="*/ 227 h 308"/>
                <a:gd name="T16" fmla="*/ 71 w 409"/>
                <a:gd name="T17" fmla="*/ 224 h 308"/>
                <a:gd name="T18" fmla="*/ 168 w 409"/>
                <a:gd name="T19" fmla="*/ 146 h 308"/>
                <a:gd name="T20" fmla="*/ 204 w 409"/>
                <a:gd name="T21" fmla="*/ 96 h 308"/>
                <a:gd name="T22" fmla="*/ 240 w 409"/>
                <a:gd name="T23" fmla="*/ 146 h 308"/>
                <a:gd name="T24" fmla="*/ 338 w 409"/>
                <a:gd name="T25" fmla="*/ 224 h 308"/>
                <a:gd name="T26" fmla="*/ 370 w 409"/>
                <a:gd name="T27" fmla="*/ 227 h 308"/>
                <a:gd name="T28" fmla="*/ 365 w 409"/>
                <a:gd name="T29" fmla="*/ 308 h 308"/>
                <a:gd name="T30" fmla="*/ 381 w 409"/>
                <a:gd name="T31" fmla="*/ 280 h 308"/>
                <a:gd name="T32" fmla="*/ 392 w 409"/>
                <a:gd name="T33" fmla="*/ 14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9" h="308">
                  <a:moveTo>
                    <a:pt x="392" y="143"/>
                  </a:moveTo>
                  <a:cubicBezTo>
                    <a:pt x="378" y="86"/>
                    <a:pt x="306" y="0"/>
                    <a:pt x="238" y="2"/>
                  </a:cubicBezTo>
                  <a:cubicBezTo>
                    <a:pt x="228" y="1"/>
                    <a:pt x="217" y="0"/>
                    <a:pt x="204" y="1"/>
                  </a:cubicBezTo>
                  <a:cubicBezTo>
                    <a:pt x="192" y="0"/>
                    <a:pt x="181" y="1"/>
                    <a:pt x="171" y="2"/>
                  </a:cubicBezTo>
                  <a:cubicBezTo>
                    <a:pt x="103" y="0"/>
                    <a:pt x="31" y="86"/>
                    <a:pt x="16" y="143"/>
                  </a:cubicBezTo>
                  <a:cubicBezTo>
                    <a:pt x="5" y="189"/>
                    <a:pt x="0" y="234"/>
                    <a:pt x="28" y="280"/>
                  </a:cubicBezTo>
                  <a:cubicBezTo>
                    <a:pt x="32" y="294"/>
                    <a:pt x="38" y="304"/>
                    <a:pt x="44" y="308"/>
                  </a:cubicBezTo>
                  <a:cubicBezTo>
                    <a:pt x="38" y="273"/>
                    <a:pt x="37" y="247"/>
                    <a:pt x="39" y="227"/>
                  </a:cubicBezTo>
                  <a:cubicBezTo>
                    <a:pt x="44" y="219"/>
                    <a:pt x="54" y="217"/>
                    <a:pt x="71" y="224"/>
                  </a:cubicBezTo>
                  <a:cubicBezTo>
                    <a:pt x="118" y="244"/>
                    <a:pt x="133" y="221"/>
                    <a:pt x="168" y="146"/>
                  </a:cubicBezTo>
                  <a:cubicBezTo>
                    <a:pt x="179" y="123"/>
                    <a:pt x="188" y="96"/>
                    <a:pt x="204" y="96"/>
                  </a:cubicBezTo>
                  <a:cubicBezTo>
                    <a:pt x="221" y="96"/>
                    <a:pt x="230" y="123"/>
                    <a:pt x="240" y="146"/>
                  </a:cubicBezTo>
                  <a:cubicBezTo>
                    <a:pt x="276" y="221"/>
                    <a:pt x="291" y="244"/>
                    <a:pt x="338" y="224"/>
                  </a:cubicBezTo>
                  <a:cubicBezTo>
                    <a:pt x="355" y="217"/>
                    <a:pt x="365" y="219"/>
                    <a:pt x="370" y="227"/>
                  </a:cubicBezTo>
                  <a:cubicBezTo>
                    <a:pt x="372" y="247"/>
                    <a:pt x="371" y="273"/>
                    <a:pt x="365" y="308"/>
                  </a:cubicBezTo>
                  <a:cubicBezTo>
                    <a:pt x="371" y="304"/>
                    <a:pt x="376" y="294"/>
                    <a:pt x="381" y="280"/>
                  </a:cubicBezTo>
                  <a:cubicBezTo>
                    <a:pt x="409" y="234"/>
                    <a:pt x="404" y="189"/>
                    <a:pt x="392" y="143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65" name="Freeform 117"/>
            <p:cNvSpPr>
              <a:spLocks/>
            </p:cNvSpPr>
            <p:nvPr/>
          </p:nvSpPr>
          <p:spPr bwMode="auto">
            <a:xfrm>
              <a:off x="5413375" y="2563019"/>
              <a:ext cx="233363" cy="433388"/>
            </a:xfrm>
            <a:custGeom>
              <a:avLst/>
              <a:gdLst>
                <a:gd name="T0" fmla="*/ 147 w 147"/>
                <a:gd name="T1" fmla="*/ 272 h 273"/>
                <a:gd name="T2" fmla="*/ 84 w 147"/>
                <a:gd name="T3" fmla="*/ 272 h 273"/>
                <a:gd name="T4" fmla="*/ 80 w 147"/>
                <a:gd name="T5" fmla="*/ 273 h 273"/>
                <a:gd name="T6" fmla="*/ 15 w 147"/>
                <a:gd name="T7" fmla="*/ 214 h 273"/>
                <a:gd name="T8" fmla="*/ 81 w 147"/>
                <a:gd name="T9" fmla="*/ 169 h 273"/>
                <a:gd name="T10" fmla="*/ 0 w 147"/>
                <a:gd name="T11" fmla="*/ 132 h 273"/>
                <a:gd name="T12" fmla="*/ 53 w 147"/>
                <a:gd name="T13" fmla="*/ 49 h 273"/>
                <a:gd name="T14" fmla="*/ 74 w 147"/>
                <a:gd name="T15" fmla="*/ 16 h 273"/>
                <a:gd name="T16" fmla="*/ 110 w 147"/>
                <a:gd name="T17" fmla="*/ 0 h 273"/>
                <a:gd name="T18" fmla="*/ 110 w 147"/>
                <a:gd name="T19" fmla="*/ 39 h 273"/>
                <a:gd name="T20" fmla="*/ 146 w 147"/>
                <a:gd name="T21" fmla="*/ 273 h 273"/>
                <a:gd name="T22" fmla="*/ 147 w 147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3">
                  <a:moveTo>
                    <a:pt x="147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5" y="214"/>
                  </a:lnTo>
                  <a:lnTo>
                    <a:pt x="81" y="169"/>
                  </a:lnTo>
                  <a:lnTo>
                    <a:pt x="0" y="132"/>
                  </a:lnTo>
                  <a:lnTo>
                    <a:pt x="53" y="49"/>
                  </a:lnTo>
                  <a:lnTo>
                    <a:pt x="74" y="16"/>
                  </a:lnTo>
                  <a:lnTo>
                    <a:pt x="110" y="0"/>
                  </a:lnTo>
                  <a:lnTo>
                    <a:pt x="110" y="39"/>
                  </a:lnTo>
                  <a:lnTo>
                    <a:pt x="146" y="273"/>
                  </a:lnTo>
                  <a:lnTo>
                    <a:pt x="147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66" name="Freeform 118"/>
            <p:cNvSpPr>
              <a:spLocks/>
            </p:cNvSpPr>
            <p:nvPr/>
          </p:nvSpPr>
          <p:spPr bwMode="auto">
            <a:xfrm>
              <a:off x="5767388" y="2559844"/>
              <a:ext cx="233363" cy="436563"/>
            </a:xfrm>
            <a:custGeom>
              <a:avLst/>
              <a:gdLst>
                <a:gd name="T0" fmla="*/ 66 w 147"/>
                <a:gd name="T1" fmla="*/ 169 h 275"/>
                <a:gd name="T2" fmla="*/ 133 w 147"/>
                <a:gd name="T3" fmla="*/ 213 h 275"/>
                <a:gd name="T4" fmla="*/ 67 w 147"/>
                <a:gd name="T5" fmla="*/ 275 h 275"/>
                <a:gd name="T6" fmla="*/ 63 w 147"/>
                <a:gd name="T7" fmla="*/ 274 h 275"/>
                <a:gd name="T8" fmla="*/ 0 w 147"/>
                <a:gd name="T9" fmla="*/ 274 h 275"/>
                <a:gd name="T10" fmla="*/ 1 w 147"/>
                <a:gd name="T11" fmla="*/ 275 h 275"/>
                <a:gd name="T12" fmla="*/ 37 w 147"/>
                <a:gd name="T13" fmla="*/ 38 h 275"/>
                <a:gd name="T14" fmla="*/ 37 w 147"/>
                <a:gd name="T15" fmla="*/ 0 h 275"/>
                <a:gd name="T16" fmla="*/ 81 w 147"/>
                <a:gd name="T17" fmla="*/ 19 h 275"/>
                <a:gd name="T18" fmla="*/ 100 w 147"/>
                <a:gd name="T19" fmla="*/ 52 h 275"/>
                <a:gd name="T20" fmla="*/ 147 w 147"/>
                <a:gd name="T21" fmla="*/ 131 h 275"/>
                <a:gd name="T22" fmla="*/ 66 w 147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5">
                  <a:moveTo>
                    <a:pt x="66" y="169"/>
                  </a:moveTo>
                  <a:lnTo>
                    <a:pt x="133" y="213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8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2"/>
                  </a:lnTo>
                  <a:lnTo>
                    <a:pt x="147" y="131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67" name="Freeform 119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68" name="Freeform 120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69" name="Freeform 121"/>
            <p:cNvSpPr>
              <a:spLocks/>
            </p:cNvSpPr>
            <p:nvPr/>
          </p:nvSpPr>
          <p:spPr bwMode="auto">
            <a:xfrm>
              <a:off x="6110288" y="26804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70" name="Freeform 122"/>
            <p:cNvSpPr>
              <a:spLocks/>
            </p:cNvSpPr>
            <p:nvPr/>
          </p:nvSpPr>
          <p:spPr bwMode="auto">
            <a:xfrm>
              <a:off x="5934075" y="264556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71" name="Freeform 123"/>
            <p:cNvSpPr>
              <a:spLocks/>
            </p:cNvSpPr>
            <p:nvPr/>
          </p:nvSpPr>
          <p:spPr bwMode="auto">
            <a:xfrm>
              <a:off x="6442075" y="264556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72" name="Freeform 124"/>
            <p:cNvSpPr>
              <a:spLocks/>
            </p:cNvSpPr>
            <p:nvPr/>
          </p:nvSpPr>
          <p:spPr bwMode="auto">
            <a:xfrm>
              <a:off x="6186488" y="321706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73" name="Freeform 125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74" name="Freeform 126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75" name="Freeform 127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76" name="Freeform 128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77" name="Freeform 129"/>
            <p:cNvSpPr>
              <a:spLocks/>
            </p:cNvSpPr>
            <p:nvPr/>
          </p:nvSpPr>
          <p:spPr bwMode="auto">
            <a:xfrm>
              <a:off x="6110288" y="2993232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78" name="Freeform 130"/>
            <p:cNvSpPr>
              <a:spLocks/>
            </p:cNvSpPr>
            <p:nvPr/>
          </p:nvSpPr>
          <p:spPr bwMode="auto">
            <a:xfrm>
              <a:off x="5834063" y="2296319"/>
              <a:ext cx="822325" cy="760413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79" name="Freeform 131"/>
            <p:cNvSpPr>
              <a:spLocks noEditPoints="1"/>
            </p:cNvSpPr>
            <p:nvPr/>
          </p:nvSpPr>
          <p:spPr bwMode="auto">
            <a:xfrm>
              <a:off x="5916613" y="2201069"/>
              <a:ext cx="625475" cy="582613"/>
            </a:xfrm>
            <a:custGeom>
              <a:avLst/>
              <a:gdLst>
                <a:gd name="T0" fmla="*/ 93 w 390"/>
                <a:gd name="T1" fmla="*/ 68 h 363"/>
                <a:gd name="T2" fmla="*/ 390 w 390"/>
                <a:gd name="T3" fmla="*/ 66 h 363"/>
                <a:gd name="T4" fmla="*/ 374 w 390"/>
                <a:gd name="T5" fmla="*/ 357 h 363"/>
                <a:gd name="T6" fmla="*/ 374 w 390"/>
                <a:gd name="T7" fmla="*/ 357 h 363"/>
                <a:gd name="T8" fmla="*/ 374 w 390"/>
                <a:gd name="T9" fmla="*/ 360 h 363"/>
                <a:gd name="T10" fmla="*/ 372 w 390"/>
                <a:gd name="T11" fmla="*/ 363 h 363"/>
                <a:gd name="T12" fmla="*/ 367 w 390"/>
                <a:gd name="T13" fmla="*/ 362 h 363"/>
                <a:gd name="T14" fmla="*/ 366 w 390"/>
                <a:gd name="T15" fmla="*/ 361 h 363"/>
                <a:gd name="T16" fmla="*/ 366 w 390"/>
                <a:gd name="T17" fmla="*/ 339 h 363"/>
                <a:gd name="T18" fmla="*/ 371 w 390"/>
                <a:gd name="T19" fmla="*/ 307 h 363"/>
                <a:gd name="T20" fmla="*/ 327 w 390"/>
                <a:gd name="T21" fmla="*/ 183 h 363"/>
                <a:gd name="T22" fmla="*/ 318 w 390"/>
                <a:gd name="T23" fmla="*/ 171 h 363"/>
                <a:gd name="T24" fmla="*/ 307 w 390"/>
                <a:gd name="T25" fmla="*/ 158 h 363"/>
                <a:gd name="T26" fmla="*/ 301 w 390"/>
                <a:gd name="T27" fmla="*/ 154 h 363"/>
                <a:gd name="T28" fmla="*/ 212 w 390"/>
                <a:gd name="T29" fmla="*/ 168 h 363"/>
                <a:gd name="T30" fmla="*/ 129 w 390"/>
                <a:gd name="T31" fmla="*/ 186 h 363"/>
                <a:gd name="T32" fmla="*/ 93 w 390"/>
                <a:gd name="T33" fmla="*/ 176 h 363"/>
                <a:gd name="T34" fmla="*/ 45 w 390"/>
                <a:gd name="T35" fmla="*/ 315 h 363"/>
                <a:gd name="T36" fmla="*/ 48 w 390"/>
                <a:gd name="T37" fmla="*/ 339 h 363"/>
                <a:gd name="T38" fmla="*/ 48 w 390"/>
                <a:gd name="T39" fmla="*/ 361 h 363"/>
                <a:gd name="T40" fmla="*/ 48 w 390"/>
                <a:gd name="T41" fmla="*/ 362 h 363"/>
                <a:gd name="T42" fmla="*/ 43 w 390"/>
                <a:gd name="T43" fmla="*/ 363 h 363"/>
                <a:gd name="T44" fmla="*/ 41 w 390"/>
                <a:gd name="T45" fmla="*/ 360 h 363"/>
                <a:gd name="T46" fmla="*/ 40 w 390"/>
                <a:gd name="T47" fmla="*/ 351 h 363"/>
                <a:gd name="T48" fmla="*/ 38 w 390"/>
                <a:gd name="T49" fmla="*/ 338 h 363"/>
                <a:gd name="T50" fmla="*/ 93 w 390"/>
                <a:gd name="T51" fmla="*/ 68 h 363"/>
                <a:gd name="T52" fmla="*/ 224 w 390"/>
                <a:gd name="T53" fmla="*/ 135 h 363"/>
                <a:gd name="T54" fmla="*/ 228 w 390"/>
                <a:gd name="T55" fmla="*/ 134 h 363"/>
                <a:gd name="T56" fmla="*/ 222 w 390"/>
                <a:gd name="T57" fmla="*/ 135 h 363"/>
                <a:gd name="T58" fmla="*/ 224 w 390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0" h="363">
                  <a:moveTo>
                    <a:pt x="93" y="68"/>
                  </a:moveTo>
                  <a:cubicBezTo>
                    <a:pt x="179" y="0"/>
                    <a:pt x="350" y="10"/>
                    <a:pt x="390" y="66"/>
                  </a:cubicBezTo>
                  <a:cubicBezTo>
                    <a:pt x="374" y="123"/>
                    <a:pt x="386" y="276"/>
                    <a:pt x="374" y="357"/>
                  </a:cubicBezTo>
                  <a:cubicBezTo>
                    <a:pt x="374" y="357"/>
                    <a:pt x="374" y="357"/>
                    <a:pt x="374" y="357"/>
                  </a:cubicBezTo>
                  <a:cubicBezTo>
                    <a:pt x="374" y="358"/>
                    <a:pt x="374" y="359"/>
                    <a:pt x="374" y="360"/>
                  </a:cubicBezTo>
                  <a:cubicBezTo>
                    <a:pt x="373" y="360"/>
                    <a:pt x="372" y="362"/>
                    <a:pt x="372" y="363"/>
                  </a:cubicBezTo>
                  <a:cubicBezTo>
                    <a:pt x="371" y="363"/>
                    <a:pt x="368" y="363"/>
                    <a:pt x="367" y="362"/>
                  </a:cubicBezTo>
                  <a:cubicBezTo>
                    <a:pt x="367" y="362"/>
                    <a:pt x="366" y="361"/>
                    <a:pt x="366" y="361"/>
                  </a:cubicBezTo>
                  <a:cubicBezTo>
                    <a:pt x="366" y="354"/>
                    <a:pt x="366" y="340"/>
                    <a:pt x="366" y="339"/>
                  </a:cubicBezTo>
                  <a:cubicBezTo>
                    <a:pt x="367" y="328"/>
                    <a:pt x="370" y="318"/>
                    <a:pt x="371" y="307"/>
                  </a:cubicBezTo>
                  <a:cubicBezTo>
                    <a:pt x="363" y="255"/>
                    <a:pt x="339" y="245"/>
                    <a:pt x="327" y="183"/>
                  </a:cubicBezTo>
                  <a:cubicBezTo>
                    <a:pt x="324" y="179"/>
                    <a:pt x="321" y="175"/>
                    <a:pt x="318" y="171"/>
                  </a:cubicBezTo>
                  <a:cubicBezTo>
                    <a:pt x="315" y="167"/>
                    <a:pt x="311" y="162"/>
                    <a:pt x="307" y="158"/>
                  </a:cubicBezTo>
                  <a:cubicBezTo>
                    <a:pt x="305" y="157"/>
                    <a:pt x="303" y="156"/>
                    <a:pt x="301" y="154"/>
                  </a:cubicBezTo>
                  <a:cubicBezTo>
                    <a:pt x="254" y="137"/>
                    <a:pt x="256" y="150"/>
                    <a:pt x="212" y="168"/>
                  </a:cubicBezTo>
                  <a:cubicBezTo>
                    <a:pt x="195" y="175"/>
                    <a:pt x="148" y="188"/>
                    <a:pt x="129" y="186"/>
                  </a:cubicBezTo>
                  <a:cubicBezTo>
                    <a:pt x="121" y="186"/>
                    <a:pt x="94" y="183"/>
                    <a:pt x="93" y="176"/>
                  </a:cubicBezTo>
                  <a:cubicBezTo>
                    <a:pt x="58" y="230"/>
                    <a:pt x="55" y="269"/>
                    <a:pt x="45" y="315"/>
                  </a:cubicBezTo>
                  <a:cubicBezTo>
                    <a:pt x="46" y="323"/>
                    <a:pt x="48" y="331"/>
                    <a:pt x="48" y="339"/>
                  </a:cubicBezTo>
                  <a:cubicBezTo>
                    <a:pt x="48" y="340"/>
                    <a:pt x="49" y="354"/>
                    <a:pt x="48" y="361"/>
                  </a:cubicBezTo>
                  <a:cubicBezTo>
                    <a:pt x="48" y="361"/>
                    <a:pt x="48" y="362"/>
                    <a:pt x="48" y="362"/>
                  </a:cubicBezTo>
                  <a:cubicBezTo>
                    <a:pt x="47" y="363"/>
                    <a:pt x="43" y="363"/>
                    <a:pt x="43" y="363"/>
                  </a:cubicBezTo>
                  <a:cubicBezTo>
                    <a:pt x="43" y="362"/>
                    <a:pt x="41" y="360"/>
                    <a:pt x="41" y="360"/>
                  </a:cubicBezTo>
                  <a:cubicBezTo>
                    <a:pt x="40" y="356"/>
                    <a:pt x="40" y="354"/>
                    <a:pt x="40" y="351"/>
                  </a:cubicBezTo>
                  <a:cubicBezTo>
                    <a:pt x="39" y="347"/>
                    <a:pt x="39" y="342"/>
                    <a:pt x="38" y="338"/>
                  </a:cubicBezTo>
                  <a:cubicBezTo>
                    <a:pt x="25" y="288"/>
                    <a:pt x="0" y="89"/>
                    <a:pt x="93" y="68"/>
                  </a:cubicBezTo>
                  <a:close/>
                  <a:moveTo>
                    <a:pt x="224" y="135"/>
                  </a:moveTo>
                  <a:cubicBezTo>
                    <a:pt x="225" y="135"/>
                    <a:pt x="227" y="134"/>
                    <a:pt x="228" y="134"/>
                  </a:cubicBezTo>
                  <a:cubicBezTo>
                    <a:pt x="226" y="134"/>
                    <a:pt x="224" y="135"/>
                    <a:pt x="222" y="135"/>
                  </a:cubicBezTo>
                  <a:cubicBezTo>
                    <a:pt x="222" y="135"/>
                    <a:pt x="223" y="135"/>
                    <a:pt x="224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80" name="Freeform 132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81" name="Freeform 133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82" name="Freeform 134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83" name="Freeform 135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84" name="Freeform 136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85" name="Freeform 137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86" name="Rectangle 138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87" name="Rectangle 139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88" name="Freeform 140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89" name="Freeform 141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90" name="Freeform 142"/>
            <p:cNvSpPr>
              <a:spLocks/>
            </p:cNvSpPr>
            <p:nvPr/>
          </p:nvSpPr>
          <p:spPr bwMode="auto">
            <a:xfrm>
              <a:off x="4479925" y="2167732"/>
              <a:ext cx="268288" cy="558800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91" name="Freeform 143"/>
            <p:cNvSpPr>
              <a:spLocks/>
            </p:cNvSpPr>
            <p:nvPr/>
          </p:nvSpPr>
          <p:spPr bwMode="auto">
            <a:xfrm>
              <a:off x="4303713" y="213121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92" name="Freeform 144"/>
            <p:cNvSpPr>
              <a:spLocks/>
            </p:cNvSpPr>
            <p:nvPr/>
          </p:nvSpPr>
          <p:spPr bwMode="auto">
            <a:xfrm>
              <a:off x="4811713" y="213121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93" name="Freeform 145"/>
            <p:cNvSpPr>
              <a:spLocks/>
            </p:cNvSpPr>
            <p:nvPr/>
          </p:nvSpPr>
          <p:spPr bwMode="auto">
            <a:xfrm>
              <a:off x="4556125" y="270271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94" name="Freeform 146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95" name="Freeform 147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96" name="Freeform 148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97" name="Freeform 149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98" name="Freeform 150"/>
            <p:cNvSpPr>
              <a:spLocks/>
            </p:cNvSpPr>
            <p:nvPr/>
          </p:nvSpPr>
          <p:spPr bwMode="auto">
            <a:xfrm>
              <a:off x="4479925" y="248046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99" name="Freeform 151"/>
            <p:cNvSpPr>
              <a:spLocks/>
            </p:cNvSpPr>
            <p:nvPr/>
          </p:nvSpPr>
          <p:spPr bwMode="auto">
            <a:xfrm>
              <a:off x="4202113" y="1783557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00" name="Freeform 152"/>
            <p:cNvSpPr>
              <a:spLocks noEditPoints="1"/>
            </p:cNvSpPr>
            <p:nvPr/>
          </p:nvSpPr>
          <p:spPr bwMode="auto">
            <a:xfrm>
              <a:off x="4319588" y="1670844"/>
              <a:ext cx="633413" cy="598488"/>
            </a:xfrm>
            <a:custGeom>
              <a:avLst/>
              <a:gdLst>
                <a:gd name="T0" fmla="*/ 302 w 394"/>
                <a:gd name="T1" fmla="*/ 78 h 373"/>
                <a:gd name="T2" fmla="*/ 0 w 394"/>
                <a:gd name="T3" fmla="*/ 156 h 373"/>
                <a:gd name="T4" fmla="*/ 20 w 394"/>
                <a:gd name="T5" fmla="*/ 367 h 373"/>
                <a:gd name="T6" fmla="*/ 20 w 394"/>
                <a:gd name="T7" fmla="*/ 367 h 373"/>
                <a:gd name="T8" fmla="*/ 21 w 394"/>
                <a:gd name="T9" fmla="*/ 370 h 373"/>
                <a:gd name="T10" fmla="*/ 23 w 394"/>
                <a:gd name="T11" fmla="*/ 373 h 373"/>
                <a:gd name="T12" fmla="*/ 27 w 394"/>
                <a:gd name="T13" fmla="*/ 372 h 373"/>
                <a:gd name="T14" fmla="*/ 28 w 394"/>
                <a:gd name="T15" fmla="*/ 371 h 373"/>
                <a:gd name="T16" fmla="*/ 28 w 394"/>
                <a:gd name="T17" fmla="*/ 349 h 373"/>
                <a:gd name="T18" fmla="*/ 27 w 394"/>
                <a:gd name="T19" fmla="*/ 316 h 373"/>
                <a:gd name="T20" fmla="*/ 56 w 394"/>
                <a:gd name="T21" fmla="*/ 212 h 373"/>
                <a:gd name="T22" fmla="*/ 76 w 394"/>
                <a:gd name="T23" fmla="*/ 188 h 373"/>
                <a:gd name="T24" fmla="*/ 183 w 394"/>
                <a:gd name="T25" fmla="*/ 218 h 373"/>
                <a:gd name="T26" fmla="*/ 243 w 394"/>
                <a:gd name="T27" fmla="*/ 225 h 373"/>
                <a:gd name="T28" fmla="*/ 301 w 394"/>
                <a:gd name="T29" fmla="*/ 186 h 373"/>
                <a:gd name="T30" fmla="*/ 350 w 394"/>
                <a:gd name="T31" fmla="*/ 325 h 373"/>
                <a:gd name="T32" fmla="*/ 346 w 394"/>
                <a:gd name="T33" fmla="*/ 349 h 373"/>
                <a:gd name="T34" fmla="*/ 346 w 394"/>
                <a:gd name="T35" fmla="*/ 371 h 373"/>
                <a:gd name="T36" fmla="*/ 347 w 394"/>
                <a:gd name="T37" fmla="*/ 372 h 373"/>
                <a:gd name="T38" fmla="*/ 351 w 394"/>
                <a:gd name="T39" fmla="*/ 373 h 373"/>
                <a:gd name="T40" fmla="*/ 353 w 394"/>
                <a:gd name="T41" fmla="*/ 370 h 373"/>
                <a:gd name="T42" fmla="*/ 354 w 394"/>
                <a:gd name="T43" fmla="*/ 361 h 373"/>
                <a:gd name="T44" fmla="*/ 356 w 394"/>
                <a:gd name="T45" fmla="*/ 348 h 373"/>
                <a:gd name="T46" fmla="*/ 302 w 394"/>
                <a:gd name="T47" fmla="*/ 78 h 373"/>
                <a:gd name="T48" fmla="*/ 170 w 394"/>
                <a:gd name="T49" fmla="*/ 145 h 373"/>
                <a:gd name="T50" fmla="*/ 166 w 394"/>
                <a:gd name="T51" fmla="*/ 144 h 373"/>
                <a:gd name="T52" fmla="*/ 173 w 394"/>
                <a:gd name="T53" fmla="*/ 145 h 373"/>
                <a:gd name="T54" fmla="*/ 170 w 39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4" h="373">
                  <a:moveTo>
                    <a:pt x="302" y="78"/>
                  </a:moveTo>
                  <a:cubicBezTo>
                    <a:pt x="213" y="0"/>
                    <a:pt x="40" y="100"/>
                    <a:pt x="0" y="156"/>
                  </a:cubicBezTo>
                  <a:cubicBezTo>
                    <a:pt x="16" y="213"/>
                    <a:pt x="8" y="286"/>
                    <a:pt x="20" y="367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0" y="368"/>
                    <a:pt x="21" y="369"/>
                    <a:pt x="21" y="370"/>
                  </a:cubicBezTo>
                  <a:cubicBezTo>
                    <a:pt x="21" y="370"/>
                    <a:pt x="22" y="372"/>
                    <a:pt x="23" y="373"/>
                  </a:cubicBezTo>
                  <a:cubicBezTo>
                    <a:pt x="23" y="373"/>
                    <a:pt x="26" y="373"/>
                    <a:pt x="27" y="372"/>
                  </a:cubicBezTo>
                  <a:cubicBezTo>
                    <a:pt x="28" y="372"/>
                    <a:pt x="28" y="371"/>
                    <a:pt x="28" y="371"/>
                  </a:cubicBezTo>
                  <a:cubicBezTo>
                    <a:pt x="28" y="364"/>
                    <a:pt x="28" y="350"/>
                    <a:pt x="28" y="349"/>
                  </a:cubicBezTo>
                  <a:cubicBezTo>
                    <a:pt x="27" y="338"/>
                    <a:pt x="29" y="327"/>
                    <a:pt x="27" y="316"/>
                  </a:cubicBezTo>
                  <a:cubicBezTo>
                    <a:pt x="35" y="265"/>
                    <a:pt x="28" y="263"/>
                    <a:pt x="56" y="212"/>
                  </a:cubicBezTo>
                  <a:cubicBezTo>
                    <a:pt x="59" y="207"/>
                    <a:pt x="74" y="190"/>
                    <a:pt x="76" y="188"/>
                  </a:cubicBezTo>
                  <a:cubicBezTo>
                    <a:pt x="122" y="171"/>
                    <a:pt x="139" y="200"/>
                    <a:pt x="183" y="218"/>
                  </a:cubicBezTo>
                  <a:cubicBezTo>
                    <a:pt x="199" y="225"/>
                    <a:pt x="225" y="225"/>
                    <a:pt x="243" y="225"/>
                  </a:cubicBezTo>
                  <a:cubicBezTo>
                    <a:pt x="272" y="225"/>
                    <a:pt x="300" y="193"/>
                    <a:pt x="301" y="186"/>
                  </a:cubicBezTo>
                  <a:cubicBezTo>
                    <a:pt x="336" y="240"/>
                    <a:pt x="340" y="279"/>
                    <a:pt x="350" y="325"/>
                  </a:cubicBezTo>
                  <a:cubicBezTo>
                    <a:pt x="348" y="333"/>
                    <a:pt x="347" y="341"/>
                    <a:pt x="346" y="349"/>
                  </a:cubicBezTo>
                  <a:cubicBezTo>
                    <a:pt x="346" y="350"/>
                    <a:pt x="346" y="364"/>
                    <a:pt x="346" y="371"/>
                  </a:cubicBezTo>
                  <a:cubicBezTo>
                    <a:pt x="346" y="371"/>
                    <a:pt x="346" y="372"/>
                    <a:pt x="347" y="372"/>
                  </a:cubicBezTo>
                  <a:cubicBezTo>
                    <a:pt x="348" y="373"/>
                    <a:pt x="351" y="373"/>
                    <a:pt x="351" y="373"/>
                  </a:cubicBezTo>
                  <a:cubicBezTo>
                    <a:pt x="352" y="372"/>
                    <a:pt x="353" y="370"/>
                    <a:pt x="353" y="370"/>
                  </a:cubicBezTo>
                  <a:cubicBezTo>
                    <a:pt x="354" y="366"/>
                    <a:pt x="354" y="364"/>
                    <a:pt x="354" y="361"/>
                  </a:cubicBezTo>
                  <a:cubicBezTo>
                    <a:pt x="355" y="357"/>
                    <a:pt x="356" y="352"/>
                    <a:pt x="356" y="348"/>
                  </a:cubicBezTo>
                  <a:cubicBezTo>
                    <a:pt x="369" y="298"/>
                    <a:pt x="394" y="99"/>
                    <a:pt x="302" y="78"/>
                  </a:cubicBezTo>
                  <a:close/>
                  <a:moveTo>
                    <a:pt x="170" y="145"/>
                  </a:moveTo>
                  <a:cubicBezTo>
                    <a:pt x="169" y="145"/>
                    <a:pt x="168" y="144"/>
                    <a:pt x="166" y="144"/>
                  </a:cubicBezTo>
                  <a:cubicBezTo>
                    <a:pt x="168" y="144"/>
                    <a:pt x="170" y="145"/>
                    <a:pt x="173" y="145"/>
                  </a:cubicBezTo>
                  <a:cubicBezTo>
                    <a:pt x="172" y="145"/>
                    <a:pt x="171" y="145"/>
                    <a:pt x="170" y="145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01" name="Freeform 153"/>
            <p:cNvSpPr>
              <a:spLocks noEditPoints="1"/>
            </p:cNvSpPr>
            <p:nvPr/>
          </p:nvSpPr>
          <p:spPr bwMode="auto">
            <a:xfrm>
              <a:off x="3124200" y="1610519"/>
              <a:ext cx="647700" cy="598488"/>
            </a:xfrm>
            <a:custGeom>
              <a:avLst/>
              <a:gdLst>
                <a:gd name="T0" fmla="*/ 95 w 404"/>
                <a:gd name="T1" fmla="*/ 78 h 373"/>
                <a:gd name="T2" fmla="*/ 404 w 404"/>
                <a:gd name="T3" fmla="*/ 156 h 373"/>
                <a:gd name="T4" fmla="*/ 383 w 404"/>
                <a:gd name="T5" fmla="*/ 367 h 373"/>
                <a:gd name="T6" fmla="*/ 383 w 404"/>
                <a:gd name="T7" fmla="*/ 367 h 373"/>
                <a:gd name="T8" fmla="*/ 382 w 404"/>
                <a:gd name="T9" fmla="*/ 369 h 373"/>
                <a:gd name="T10" fmla="*/ 380 w 404"/>
                <a:gd name="T11" fmla="*/ 372 h 373"/>
                <a:gd name="T12" fmla="*/ 376 w 404"/>
                <a:gd name="T13" fmla="*/ 372 h 373"/>
                <a:gd name="T14" fmla="*/ 375 w 404"/>
                <a:gd name="T15" fmla="*/ 371 h 373"/>
                <a:gd name="T16" fmla="*/ 375 w 404"/>
                <a:gd name="T17" fmla="*/ 349 h 373"/>
                <a:gd name="T18" fmla="*/ 376 w 404"/>
                <a:gd name="T19" fmla="*/ 316 h 373"/>
                <a:gd name="T20" fmla="*/ 346 w 404"/>
                <a:gd name="T21" fmla="*/ 211 h 373"/>
                <a:gd name="T22" fmla="*/ 326 w 404"/>
                <a:gd name="T23" fmla="*/ 188 h 373"/>
                <a:gd name="T24" fmla="*/ 217 w 404"/>
                <a:gd name="T25" fmla="*/ 217 h 373"/>
                <a:gd name="T26" fmla="*/ 154 w 404"/>
                <a:gd name="T27" fmla="*/ 225 h 373"/>
                <a:gd name="T28" fmla="*/ 95 w 404"/>
                <a:gd name="T29" fmla="*/ 186 h 373"/>
                <a:gd name="T30" fmla="*/ 45 w 404"/>
                <a:gd name="T31" fmla="*/ 325 h 373"/>
                <a:gd name="T32" fmla="*/ 49 w 404"/>
                <a:gd name="T33" fmla="*/ 349 h 373"/>
                <a:gd name="T34" fmla="*/ 49 w 404"/>
                <a:gd name="T35" fmla="*/ 371 h 373"/>
                <a:gd name="T36" fmla="*/ 48 w 404"/>
                <a:gd name="T37" fmla="*/ 372 h 373"/>
                <a:gd name="T38" fmla="*/ 44 w 404"/>
                <a:gd name="T39" fmla="*/ 372 h 373"/>
                <a:gd name="T40" fmla="*/ 42 w 404"/>
                <a:gd name="T41" fmla="*/ 369 h 373"/>
                <a:gd name="T42" fmla="*/ 41 w 404"/>
                <a:gd name="T43" fmla="*/ 361 h 373"/>
                <a:gd name="T44" fmla="*/ 39 w 404"/>
                <a:gd name="T45" fmla="*/ 348 h 373"/>
                <a:gd name="T46" fmla="*/ 95 w 404"/>
                <a:gd name="T47" fmla="*/ 78 h 373"/>
                <a:gd name="T48" fmla="*/ 229 w 404"/>
                <a:gd name="T49" fmla="*/ 145 h 373"/>
                <a:gd name="T50" fmla="*/ 233 w 404"/>
                <a:gd name="T51" fmla="*/ 143 h 373"/>
                <a:gd name="T52" fmla="*/ 227 w 404"/>
                <a:gd name="T53" fmla="*/ 145 h 373"/>
                <a:gd name="T54" fmla="*/ 229 w 40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4" h="373">
                  <a:moveTo>
                    <a:pt x="95" y="78"/>
                  </a:moveTo>
                  <a:cubicBezTo>
                    <a:pt x="185" y="0"/>
                    <a:pt x="362" y="99"/>
                    <a:pt x="404" y="156"/>
                  </a:cubicBezTo>
                  <a:cubicBezTo>
                    <a:pt x="387" y="213"/>
                    <a:pt x="395" y="286"/>
                    <a:pt x="383" y="367"/>
                  </a:cubicBezTo>
                  <a:cubicBezTo>
                    <a:pt x="383" y="367"/>
                    <a:pt x="383" y="367"/>
                    <a:pt x="383" y="367"/>
                  </a:cubicBezTo>
                  <a:cubicBezTo>
                    <a:pt x="383" y="368"/>
                    <a:pt x="383" y="368"/>
                    <a:pt x="382" y="369"/>
                  </a:cubicBezTo>
                  <a:cubicBezTo>
                    <a:pt x="382" y="370"/>
                    <a:pt x="381" y="372"/>
                    <a:pt x="380" y="372"/>
                  </a:cubicBezTo>
                  <a:cubicBezTo>
                    <a:pt x="380" y="373"/>
                    <a:pt x="377" y="372"/>
                    <a:pt x="376" y="372"/>
                  </a:cubicBezTo>
                  <a:cubicBezTo>
                    <a:pt x="375" y="372"/>
                    <a:pt x="375" y="371"/>
                    <a:pt x="375" y="371"/>
                  </a:cubicBezTo>
                  <a:cubicBezTo>
                    <a:pt x="375" y="364"/>
                    <a:pt x="375" y="349"/>
                    <a:pt x="375" y="349"/>
                  </a:cubicBezTo>
                  <a:cubicBezTo>
                    <a:pt x="376" y="338"/>
                    <a:pt x="374" y="327"/>
                    <a:pt x="376" y="316"/>
                  </a:cubicBezTo>
                  <a:cubicBezTo>
                    <a:pt x="368" y="265"/>
                    <a:pt x="375" y="263"/>
                    <a:pt x="346" y="211"/>
                  </a:cubicBezTo>
                  <a:cubicBezTo>
                    <a:pt x="343" y="207"/>
                    <a:pt x="328" y="190"/>
                    <a:pt x="326" y="188"/>
                  </a:cubicBezTo>
                  <a:cubicBezTo>
                    <a:pt x="278" y="171"/>
                    <a:pt x="262" y="200"/>
                    <a:pt x="217" y="217"/>
                  </a:cubicBezTo>
                  <a:cubicBezTo>
                    <a:pt x="199" y="224"/>
                    <a:pt x="173" y="225"/>
                    <a:pt x="154" y="225"/>
                  </a:cubicBezTo>
                  <a:cubicBezTo>
                    <a:pt x="125" y="225"/>
                    <a:pt x="96" y="193"/>
                    <a:pt x="95" y="186"/>
                  </a:cubicBezTo>
                  <a:cubicBezTo>
                    <a:pt x="59" y="240"/>
                    <a:pt x="56" y="279"/>
                    <a:pt x="45" y="325"/>
                  </a:cubicBezTo>
                  <a:cubicBezTo>
                    <a:pt x="47" y="333"/>
                    <a:pt x="48" y="341"/>
                    <a:pt x="49" y="349"/>
                  </a:cubicBezTo>
                  <a:cubicBezTo>
                    <a:pt x="49" y="349"/>
                    <a:pt x="50" y="364"/>
                    <a:pt x="49" y="371"/>
                  </a:cubicBezTo>
                  <a:cubicBezTo>
                    <a:pt x="49" y="371"/>
                    <a:pt x="49" y="372"/>
                    <a:pt x="48" y="372"/>
                  </a:cubicBezTo>
                  <a:cubicBezTo>
                    <a:pt x="47" y="372"/>
                    <a:pt x="44" y="373"/>
                    <a:pt x="44" y="372"/>
                  </a:cubicBezTo>
                  <a:cubicBezTo>
                    <a:pt x="43" y="372"/>
                    <a:pt x="42" y="370"/>
                    <a:pt x="42" y="369"/>
                  </a:cubicBezTo>
                  <a:cubicBezTo>
                    <a:pt x="41" y="366"/>
                    <a:pt x="41" y="364"/>
                    <a:pt x="41" y="361"/>
                  </a:cubicBezTo>
                  <a:cubicBezTo>
                    <a:pt x="40" y="356"/>
                    <a:pt x="39" y="352"/>
                    <a:pt x="39" y="348"/>
                  </a:cubicBezTo>
                  <a:cubicBezTo>
                    <a:pt x="25" y="298"/>
                    <a:pt x="0" y="99"/>
                    <a:pt x="95" y="78"/>
                  </a:cubicBezTo>
                  <a:close/>
                  <a:moveTo>
                    <a:pt x="229" y="145"/>
                  </a:moveTo>
                  <a:cubicBezTo>
                    <a:pt x="230" y="144"/>
                    <a:pt x="232" y="144"/>
                    <a:pt x="233" y="143"/>
                  </a:cubicBezTo>
                  <a:cubicBezTo>
                    <a:pt x="231" y="144"/>
                    <a:pt x="229" y="145"/>
                    <a:pt x="227" y="145"/>
                  </a:cubicBezTo>
                  <a:cubicBezTo>
                    <a:pt x="228" y="145"/>
                    <a:pt x="228" y="145"/>
                    <a:pt x="229" y="14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02" name="Freeform 154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03" name="Freeform 155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04" name="Freeform 156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05" name="Freeform 157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06" name="Freeform 158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07" name="Freeform 159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08" name="Rectangle 160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09" name="Rectangle 161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10" name="Freeform 162"/>
            <p:cNvSpPr>
              <a:spLocks/>
            </p:cNvSpPr>
            <p:nvPr/>
          </p:nvSpPr>
          <p:spPr bwMode="auto">
            <a:xfrm>
              <a:off x="5054600" y="2539207"/>
              <a:ext cx="796925" cy="1042988"/>
            </a:xfrm>
            <a:custGeom>
              <a:avLst/>
              <a:gdLst>
                <a:gd name="T0" fmla="*/ 179 w 496"/>
                <a:gd name="T1" fmla="*/ 59 h 650"/>
                <a:gd name="T2" fmla="*/ 401 w 496"/>
                <a:gd name="T3" fmla="*/ 112 h 650"/>
                <a:gd name="T4" fmla="*/ 463 w 496"/>
                <a:gd name="T5" fmla="*/ 303 h 650"/>
                <a:gd name="T6" fmla="*/ 442 w 496"/>
                <a:gd name="T7" fmla="*/ 442 h 650"/>
                <a:gd name="T8" fmla="*/ 440 w 496"/>
                <a:gd name="T9" fmla="*/ 495 h 650"/>
                <a:gd name="T10" fmla="*/ 237 w 496"/>
                <a:gd name="T11" fmla="*/ 649 h 650"/>
                <a:gd name="T12" fmla="*/ 54 w 496"/>
                <a:gd name="T13" fmla="*/ 499 h 650"/>
                <a:gd name="T14" fmla="*/ 58 w 496"/>
                <a:gd name="T15" fmla="*/ 446 h 650"/>
                <a:gd name="T16" fmla="*/ 38 w 496"/>
                <a:gd name="T17" fmla="*/ 295 h 650"/>
                <a:gd name="T18" fmla="*/ 179 w 496"/>
                <a:gd name="T19" fmla="*/ 59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650">
                  <a:moveTo>
                    <a:pt x="179" y="59"/>
                  </a:moveTo>
                  <a:cubicBezTo>
                    <a:pt x="197" y="27"/>
                    <a:pt x="342" y="0"/>
                    <a:pt x="401" y="112"/>
                  </a:cubicBezTo>
                  <a:cubicBezTo>
                    <a:pt x="460" y="224"/>
                    <a:pt x="430" y="263"/>
                    <a:pt x="463" y="303"/>
                  </a:cubicBezTo>
                  <a:cubicBezTo>
                    <a:pt x="496" y="343"/>
                    <a:pt x="465" y="434"/>
                    <a:pt x="442" y="442"/>
                  </a:cubicBezTo>
                  <a:cubicBezTo>
                    <a:pt x="420" y="450"/>
                    <a:pt x="429" y="481"/>
                    <a:pt x="440" y="495"/>
                  </a:cubicBezTo>
                  <a:cubicBezTo>
                    <a:pt x="487" y="552"/>
                    <a:pt x="419" y="650"/>
                    <a:pt x="237" y="649"/>
                  </a:cubicBezTo>
                  <a:cubicBezTo>
                    <a:pt x="42" y="647"/>
                    <a:pt x="4" y="534"/>
                    <a:pt x="54" y="499"/>
                  </a:cubicBezTo>
                  <a:cubicBezTo>
                    <a:pt x="70" y="488"/>
                    <a:pt x="76" y="466"/>
                    <a:pt x="58" y="446"/>
                  </a:cubicBezTo>
                  <a:cubicBezTo>
                    <a:pt x="41" y="427"/>
                    <a:pt x="0" y="354"/>
                    <a:pt x="38" y="295"/>
                  </a:cubicBezTo>
                  <a:cubicBezTo>
                    <a:pt x="77" y="235"/>
                    <a:pt x="43" y="59"/>
                    <a:pt x="179" y="59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11" name="Freeform 163"/>
            <p:cNvSpPr>
              <a:spLocks/>
            </p:cNvSpPr>
            <p:nvPr/>
          </p:nvSpPr>
          <p:spPr bwMode="auto">
            <a:xfrm>
              <a:off x="4859338" y="3375819"/>
              <a:ext cx="1182688" cy="468313"/>
            </a:xfrm>
            <a:custGeom>
              <a:avLst/>
              <a:gdLst>
                <a:gd name="T0" fmla="*/ 438 w 737"/>
                <a:gd name="T1" fmla="*/ 0 h 292"/>
                <a:gd name="T2" fmla="*/ 295 w 737"/>
                <a:gd name="T3" fmla="*/ 7 h 292"/>
                <a:gd name="T4" fmla="*/ 79 w 737"/>
                <a:gd name="T5" fmla="*/ 115 h 292"/>
                <a:gd name="T6" fmla="*/ 0 w 737"/>
                <a:gd name="T7" fmla="*/ 292 h 292"/>
                <a:gd name="T8" fmla="*/ 737 w 737"/>
                <a:gd name="T9" fmla="*/ 292 h 292"/>
                <a:gd name="T10" fmla="*/ 658 w 737"/>
                <a:gd name="T11" fmla="*/ 115 h 292"/>
                <a:gd name="T12" fmla="*/ 438 w 737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92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98"/>
                    <a:pt x="79" y="115"/>
                  </a:cubicBezTo>
                  <a:cubicBezTo>
                    <a:pt x="3" y="132"/>
                    <a:pt x="0" y="228"/>
                    <a:pt x="0" y="292"/>
                  </a:cubicBezTo>
                  <a:cubicBezTo>
                    <a:pt x="737" y="292"/>
                    <a:pt x="737" y="292"/>
                    <a:pt x="737" y="292"/>
                  </a:cubicBezTo>
                  <a:cubicBezTo>
                    <a:pt x="737" y="228"/>
                    <a:pt x="736" y="132"/>
                    <a:pt x="658" y="115"/>
                  </a:cubicBezTo>
                  <a:cubicBezTo>
                    <a:pt x="581" y="97"/>
                    <a:pt x="480" y="66"/>
                    <a:pt x="438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12" name="Freeform 164"/>
            <p:cNvSpPr>
              <a:spLocks/>
            </p:cNvSpPr>
            <p:nvPr/>
          </p:nvSpPr>
          <p:spPr bwMode="auto">
            <a:xfrm>
              <a:off x="5332413" y="3002757"/>
              <a:ext cx="236538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13" name="Freeform 165"/>
            <p:cNvSpPr>
              <a:spLocks/>
            </p:cNvSpPr>
            <p:nvPr/>
          </p:nvSpPr>
          <p:spPr bwMode="auto">
            <a:xfrm>
              <a:off x="5670550" y="3012282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14" name="Freeform 166"/>
            <p:cNvSpPr>
              <a:spLocks/>
            </p:cNvSpPr>
            <p:nvPr/>
          </p:nvSpPr>
          <p:spPr bwMode="auto">
            <a:xfrm>
              <a:off x="5110163" y="3012282"/>
              <a:ext cx="120650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15" name="Freeform 167"/>
            <p:cNvSpPr>
              <a:spLocks/>
            </p:cNvSpPr>
            <p:nvPr/>
          </p:nvSpPr>
          <p:spPr bwMode="auto">
            <a:xfrm>
              <a:off x="5332413" y="3304382"/>
              <a:ext cx="236538" cy="82550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16" name="Freeform 168"/>
            <p:cNvSpPr>
              <a:spLocks/>
            </p:cNvSpPr>
            <p:nvPr/>
          </p:nvSpPr>
          <p:spPr bwMode="auto">
            <a:xfrm>
              <a:off x="5126038" y="2639219"/>
              <a:ext cx="650875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17" name="Freeform 169"/>
            <p:cNvSpPr>
              <a:spLocks/>
            </p:cNvSpPr>
            <p:nvPr/>
          </p:nvSpPr>
          <p:spPr bwMode="auto">
            <a:xfrm>
              <a:off x="5122863" y="2618582"/>
              <a:ext cx="688975" cy="496888"/>
            </a:xfrm>
            <a:custGeom>
              <a:avLst/>
              <a:gdLst>
                <a:gd name="T0" fmla="*/ 170 w 430"/>
                <a:gd name="T1" fmla="*/ 148 h 310"/>
                <a:gd name="T2" fmla="*/ 73 w 430"/>
                <a:gd name="T3" fmla="*/ 226 h 310"/>
                <a:gd name="T4" fmla="*/ 43 w 430"/>
                <a:gd name="T5" fmla="*/ 301 h 310"/>
                <a:gd name="T6" fmla="*/ 18 w 430"/>
                <a:gd name="T7" fmla="*/ 145 h 310"/>
                <a:gd name="T8" fmla="*/ 173 w 430"/>
                <a:gd name="T9" fmla="*/ 4 h 310"/>
                <a:gd name="T10" fmla="*/ 326 w 430"/>
                <a:gd name="T11" fmla="*/ 47 h 310"/>
                <a:gd name="T12" fmla="*/ 367 w 430"/>
                <a:gd name="T13" fmla="*/ 310 h 310"/>
                <a:gd name="T14" fmla="*/ 282 w 430"/>
                <a:gd name="T15" fmla="*/ 105 h 310"/>
                <a:gd name="T16" fmla="*/ 170 w 430"/>
                <a:gd name="T17" fmla="*/ 14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310">
                  <a:moveTo>
                    <a:pt x="170" y="148"/>
                  </a:moveTo>
                  <a:cubicBezTo>
                    <a:pt x="135" y="223"/>
                    <a:pt x="120" y="246"/>
                    <a:pt x="73" y="226"/>
                  </a:cubicBezTo>
                  <a:cubicBezTo>
                    <a:pt x="25" y="206"/>
                    <a:pt x="34" y="262"/>
                    <a:pt x="43" y="301"/>
                  </a:cubicBezTo>
                  <a:cubicBezTo>
                    <a:pt x="0" y="248"/>
                    <a:pt x="5" y="197"/>
                    <a:pt x="18" y="145"/>
                  </a:cubicBezTo>
                  <a:cubicBezTo>
                    <a:pt x="33" y="88"/>
                    <a:pt x="105" y="2"/>
                    <a:pt x="173" y="4"/>
                  </a:cubicBezTo>
                  <a:cubicBezTo>
                    <a:pt x="210" y="0"/>
                    <a:pt x="266" y="5"/>
                    <a:pt x="326" y="47"/>
                  </a:cubicBezTo>
                  <a:cubicBezTo>
                    <a:pt x="430" y="122"/>
                    <a:pt x="395" y="290"/>
                    <a:pt x="367" y="310"/>
                  </a:cubicBezTo>
                  <a:cubicBezTo>
                    <a:pt x="394" y="155"/>
                    <a:pt x="328" y="186"/>
                    <a:pt x="282" y="105"/>
                  </a:cubicBezTo>
                  <a:cubicBezTo>
                    <a:pt x="267" y="69"/>
                    <a:pt x="209" y="67"/>
                    <a:pt x="170" y="1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18" name="Rectangle 170"/>
            <p:cNvSpPr>
              <a:spLocks noChangeArrowheads="1"/>
            </p:cNvSpPr>
            <p:nvPr/>
          </p:nvSpPr>
          <p:spPr bwMode="auto">
            <a:xfrm>
              <a:off x="5435600" y="3544094"/>
              <a:ext cx="23813" cy="300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19" name="Freeform 171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20" name="Freeform 172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21" name="Freeform 173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22" name="Freeform 174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23" name="Freeform 175"/>
            <p:cNvSpPr>
              <a:spLocks noEditPoints="1"/>
            </p:cNvSpPr>
            <p:nvPr/>
          </p:nvSpPr>
          <p:spPr bwMode="auto">
            <a:xfrm>
              <a:off x="5200650" y="2972594"/>
              <a:ext cx="508000" cy="184150"/>
            </a:xfrm>
            <a:custGeom>
              <a:avLst/>
              <a:gdLst>
                <a:gd name="T0" fmla="*/ 236 w 316"/>
                <a:gd name="T1" fmla="*/ 114 h 115"/>
                <a:gd name="T2" fmla="*/ 240 w 316"/>
                <a:gd name="T3" fmla="*/ 114 h 115"/>
                <a:gd name="T4" fmla="*/ 297 w 316"/>
                <a:gd name="T5" fmla="*/ 68 h 115"/>
                <a:gd name="T6" fmla="*/ 310 w 316"/>
                <a:gd name="T7" fmla="*/ 30 h 115"/>
                <a:gd name="T8" fmla="*/ 316 w 316"/>
                <a:gd name="T9" fmla="*/ 16 h 115"/>
                <a:gd name="T10" fmla="*/ 307 w 316"/>
                <a:gd name="T11" fmla="*/ 5 h 115"/>
                <a:gd name="T12" fmla="*/ 238 w 316"/>
                <a:gd name="T13" fmla="*/ 2 h 115"/>
                <a:gd name="T14" fmla="*/ 238 w 316"/>
                <a:gd name="T15" fmla="*/ 9 h 115"/>
                <a:gd name="T16" fmla="*/ 285 w 316"/>
                <a:gd name="T17" fmla="*/ 14 h 115"/>
                <a:gd name="T18" fmla="*/ 283 w 316"/>
                <a:gd name="T19" fmla="*/ 86 h 115"/>
                <a:gd name="T20" fmla="*/ 236 w 316"/>
                <a:gd name="T21" fmla="*/ 108 h 115"/>
                <a:gd name="T22" fmla="*/ 236 w 316"/>
                <a:gd name="T23" fmla="*/ 114 h 115"/>
                <a:gd name="T24" fmla="*/ 158 w 316"/>
                <a:gd name="T25" fmla="*/ 15 h 115"/>
                <a:gd name="T26" fmla="*/ 84 w 316"/>
                <a:gd name="T27" fmla="*/ 2 h 115"/>
                <a:gd name="T28" fmla="*/ 78 w 316"/>
                <a:gd name="T29" fmla="*/ 2 h 115"/>
                <a:gd name="T30" fmla="*/ 78 w 316"/>
                <a:gd name="T31" fmla="*/ 9 h 115"/>
                <a:gd name="T32" fmla="*/ 130 w 316"/>
                <a:gd name="T33" fmla="*/ 27 h 115"/>
                <a:gd name="T34" fmla="*/ 99 w 316"/>
                <a:gd name="T35" fmla="*/ 103 h 115"/>
                <a:gd name="T36" fmla="*/ 76 w 316"/>
                <a:gd name="T37" fmla="*/ 108 h 115"/>
                <a:gd name="T38" fmla="*/ 76 w 316"/>
                <a:gd name="T39" fmla="*/ 115 h 115"/>
                <a:gd name="T40" fmla="*/ 130 w 316"/>
                <a:gd name="T41" fmla="*/ 80 h 115"/>
                <a:gd name="T42" fmla="*/ 157 w 316"/>
                <a:gd name="T43" fmla="*/ 41 h 115"/>
                <a:gd name="T44" fmla="*/ 183 w 316"/>
                <a:gd name="T45" fmla="*/ 79 h 115"/>
                <a:gd name="T46" fmla="*/ 236 w 316"/>
                <a:gd name="T47" fmla="*/ 114 h 115"/>
                <a:gd name="T48" fmla="*/ 236 w 316"/>
                <a:gd name="T49" fmla="*/ 108 h 115"/>
                <a:gd name="T50" fmla="*/ 211 w 316"/>
                <a:gd name="T51" fmla="*/ 103 h 115"/>
                <a:gd name="T52" fmla="*/ 185 w 316"/>
                <a:gd name="T53" fmla="*/ 27 h 115"/>
                <a:gd name="T54" fmla="*/ 238 w 316"/>
                <a:gd name="T55" fmla="*/ 9 h 115"/>
                <a:gd name="T56" fmla="*/ 238 w 316"/>
                <a:gd name="T57" fmla="*/ 2 h 115"/>
                <a:gd name="T58" fmla="*/ 233 w 316"/>
                <a:gd name="T59" fmla="*/ 2 h 115"/>
                <a:gd name="T60" fmla="*/ 158 w 316"/>
                <a:gd name="T61" fmla="*/ 15 h 115"/>
                <a:gd name="T62" fmla="*/ 78 w 316"/>
                <a:gd name="T63" fmla="*/ 2 h 115"/>
                <a:gd name="T64" fmla="*/ 9 w 316"/>
                <a:gd name="T65" fmla="*/ 6 h 115"/>
                <a:gd name="T66" fmla="*/ 0 w 316"/>
                <a:gd name="T67" fmla="*/ 17 h 115"/>
                <a:gd name="T68" fmla="*/ 5 w 316"/>
                <a:gd name="T69" fmla="*/ 31 h 115"/>
                <a:gd name="T70" fmla="*/ 15 w 316"/>
                <a:gd name="T71" fmla="*/ 69 h 115"/>
                <a:gd name="T72" fmla="*/ 69 w 316"/>
                <a:gd name="T73" fmla="*/ 114 h 115"/>
                <a:gd name="T74" fmla="*/ 76 w 316"/>
                <a:gd name="T75" fmla="*/ 115 h 115"/>
                <a:gd name="T76" fmla="*/ 76 w 316"/>
                <a:gd name="T77" fmla="*/ 108 h 115"/>
                <a:gd name="T78" fmla="*/ 28 w 316"/>
                <a:gd name="T79" fmla="*/ 86 h 115"/>
                <a:gd name="T80" fmla="*/ 31 w 316"/>
                <a:gd name="T81" fmla="*/ 14 h 115"/>
                <a:gd name="T82" fmla="*/ 78 w 316"/>
                <a:gd name="T83" fmla="*/ 9 h 115"/>
                <a:gd name="T84" fmla="*/ 78 w 316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6" h="115">
                  <a:moveTo>
                    <a:pt x="236" y="114"/>
                  </a:moveTo>
                  <a:cubicBezTo>
                    <a:pt x="237" y="114"/>
                    <a:pt x="239" y="114"/>
                    <a:pt x="240" y="114"/>
                  </a:cubicBezTo>
                  <a:cubicBezTo>
                    <a:pt x="282" y="110"/>
                    <a:pt x="293" y="92"/>
                    <a:pt x="297" y="68"/>
                  </a:cubicBezTo>
                  <a:cubicBezTo>
                    <a:pt x="302" y="42"/>
                    <a:pt x="303" y="33"/>
                    <a:pt x="310" y="30"/>
                  </a:cubicBezTo>
                  <a:cubicBezTo>
                    <a:pt x="314" y="28"/>
                    <a:pt x="316" y="23"/>
                    <a:pt x="316" y="16"/>
                  </a:cubicBezTo>
                  <a:cubicBezTo>
                    <a:pt x="315" y="9"/>
                    <a:pt x="315" y="8"/>
                    <a:pt x="307" y="5"/>
                  </a:cubicBezTo>
                  <a:cubicBezTo>
                    <a:pt x="301" y="3"/>
                    <a:pt x="265" y="0"/>
                    <a:pt x="238" y="2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59" y="8"/>
                    <a:pt x="279" y="10"/>
                    <a:pt x="285" y="14"/>
                  </a:cubicBezTo>
                  <a:cubicBezTo>
                    <a:pt x="299" y="23"/>
                    <a:pt x="295" y="65"/>
                    <a:pt x="283" y="86"/>
                  </a:cubicBezTo>
                  <a:cubicBezTo>
                    <a:pt x="276" y="100"/>
                    <a:pt x="255" y="107"/>
                    <a:pt x="236" y="108"/>
                  </a:cubicBezTo>
                  <a:lnTo>
                    <a:pt x="236" y="114"/>
                  </a:lnTo>
                  <a:close/>
                  <a:moveTo>
                    <a:pt x="158" y="15"/>
                  </a:moveTo>
                  <a:cubicBezTo>
                    <a:pt x="148" y="16"/>
                    <a:pt x="110" y="5"/>
                    <a:pt x="84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99" y="10"/>
                    <a:pt x="122" y="15"/>
                    <a:pt x="130" y="27"/>
                  </a:cubicBezTo>
                  <a:cubicBezTo>
                    <a:pt x="143" y="46"/>
                    <a:pt x="120" y="93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112" y="115"/>
                    <a:pt x="125" y="89"/>
                    <a:pt x="130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8" y="41"/>
                    <a:pt x="175" y="63"/>
                    <a:pt x="183" y="79"/>
                  </a:cubicBezTo>
                  <a:cubicBezTo>
                    <a:pt x="187" y="88"/>
                    <a:pt x="198" y="115"/>
                    <a:pt x="236" y="114"/>
                  </a:cubicBezTo>
                  <a:cubicBezTo>
                    <a:pt x="236" y="108"/>
                    <a:pt x="236" y="108"/>
                    <a:pt x="236" y="108"/>
                  </a:cubicBezTo>
                  <a:cubicBezTo>
                    <a:pt x="227" y="108"/>
                    <a:pt x="218" y="106"/>
                    <a:pt x="211" y="103"/>
                  </a:cubicBezTo>
                  <a:cubicBezTo>
                    <a:pt x="191" y="93"/>
                    <a:pt x="171" y="46"/>
                    <a:pt x="185" y="27"/>
                  </a:cubicBezTo>
                  <a:cubicBezTo>
                    <a:pt x="194" y="15"/>
                    <a:pt x="216" y="10"/>
                    <a:pt x="238" y="9"/>
                  </a:cubicBezTo>
                  <a:cubicBezTo>
                    <a:pt x="238" y="2"/>
                    <a:pt x="238" y="2"/>
                    <a:pt x="238" y="2"/>
                  </a:cubicBezTo>
                  <a:cubicBezTo>
                    <a:pt x="236" y="2"/>
                    <a:pt x="235" y="2"/>
                    <a:pt x="233" y="2"/>
                  </a:cubicBezTo>
                  <a:cubicBezTo>
                    <a:pt x="209" y="4"/>
                    <a:pt x="179" y="15"/>
                    <a:pt x="158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9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0" y="29"/>
                    <a:pt x="5" y="31"/>
                  </a:cubicBezTo>
                  <a:cubicBezTo>
                    <a:pt x="12" y="33"/>
                    <a:pt x="12" y="42"/>
                    <a:pt x="15" y="69"/>
                  </a:cubicBezTo>
                  <a:cubicBezTo>
                    <a:pt x="18" y="92"/>
                    <a:pt x="28" y="111"/>
                    <a:pt x="69" y="114"/>
                  </a:cubicBezTo>
                  <a:cubicBezTo>
                    <a:pt x="72" y="115"/>
                    <a:pt x="74" y="115"/>
                    <a:pt x="76" y="115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8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24" name="Freeform 176"/>
            <p:cNvSpPr>
              <a:spLocks/>
            </p:cNvSpPr>
            <p:nvPr/>
          </p:nvSpPr>
          <p:spPr bwMode="auto">
            <a:xfrm>
              <a:off x="5448300" y="35425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25" name="Freeform 177"/>
            <p:cNvSpPr>
              <a:spLocks/>
            </p:cNvSpPr>
            <p:nvPr/>
          </p:nvSpPr>
          <p:spPr bwMode="auto">
            <a:xfrm>
              <a:off x="5332413" y="3382169"/>
              <a:ext cx="236538" cy="160338"/>
            </a:xfrm>
            <a:custGeom>
              <a:avLst/>
              <a:gdLst>
                <a:gd name="T0" fmla="*/ 147 w 147"/>
                <a:gd name="T1" fmla="*/ 0 h 100"/>
                <a:gd name="T2" fmla="*/ 72 w 147"/>
                <a:gd name="T3" fmla="*/ 97 h 100"/>
                <a:gd name="T4" fmla="*/ 0 w 147"/>
                <a:gd name="T5" fmla="*/ 0 h 100"/>
                <a:gd name="T6" fmla="*/ 0 w 147"/>
                <a:gd name="T7" fmla="*/ 3 h 100"/>
                <a:gd name="T8" fmla="*/ 72 w 147"/>
                <a:gd name="T9" fmla="*/ 100 h 100"/>
                <a:gd name="T10" fmla="*/ 72 w 147"/>
                <a:gd name="T11" fmla="*/ 100 h 100"/>
                <a:gd name="T12" fmla="*/ 147 w 147"/>
                <a:gd name="T13" fmla="*/ 2 h 100"/>
                <a:gd name="T14" fmla="*/ 147 w 147"/>
                <a:gd name="T1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00">
                  <a:moveTo>
                    <a:pt x="147" y="0"/>
                  </a:moveTo>
                  <a:cubicBezTo>
                    <a:pt x="72" y="97"/>
                    <a:pt x="72" y="97"/>
                    <a:pt x="72" y="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26" name="Freeform 178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27" name="Freeform 179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28" name="Freeform 180"/>
            <p:cNvSpPr>
              <a:spLocks/>
            </p:cNvSpPr>
            <p:nvPr/>
          </p:nvSpPr>
          <p:spPr bwMode="auto">
            <a:xfrm>
              <a:off x="3775075" y="2902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29" name="Freeform 181"/>
            <p:cNvSpPr>
              <a:spLocks/>
            </p:cNvSpPr>
            <p:nvPr/>
          </p:nvSpPr>
          <p:spPr bwMode="auto">
            <a:xfrm>
              <a:off x="3597275" y="2866232"/>
              <a:ext cx="112713" cy="165100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0 w 70"/>
                <a:gd name="T5" fmla="*/ 97 h 102"/>
                <a:gd name="T6" fmla="*/ 8 w 70"/>
                <a:gd name="T7" fmla="*/ 59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3" y="17"/>
                    <a:pt x="62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59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30" name="Freeform 182"/>
            <p:cNvSpPr>
              <a:spLocks/>
            </p:cNvSpPr>
            <p:nvPr/>
          </p:nvSpPr>
          <p:spPr bwMode="auto">
            <a:xfrm>
              <a:off x="4106863" y="2866232"/>
              <a:ext cx="112713" cy="165100"/>
            </a:xfrm>
            <a:custGeom>
              <a:avLst/>
              <a:gdLst>
                <a:gd name="T0" fmla="*/ 50 w 70"/>
                <a:gd name="T1" fmla="*/ 5 h 102"/>
                <a:gd name="T2" fmla="*/ 8 w 70"/>
                <a:gd name="T3" fmla="*/ 42 h 102"/>
                <a:gd name="T4" fmla="*/ 20 w 70"/>
                <a:gd name="T5" fmla="*/ 97 h 102"/>
                <a:gd name="T6" fmla="*/ 61 w 70"/>
                <a:gd name="T7" fmla="*/ 59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5" y="0"/>
                    <a:pt x="16" y="17"/>
                    <a:pt x="8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4" y="102"/>
                    <a:pt x="53" y="85"/>
                    <a:pt x="61" y="59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31" name="Freeform 183"/>
            <p:cNvSpPr>
              <a:spLocks/>
            </p:cNvSpPr>
            <p:nvPr/>
          </p:nvSpPr>
          <p:spPr bwMode="auto">
            <a:xfrm>
              <a:off x="3722688" y="3437732"/>
              <a:ext cx="354013" cy="434975"/>
            </a:xfrm>
            <a:custGeom>
              <a:avLst/>
              <a:gdLst>
                <a:gd name="T0" fmla="*/ 116 w 220"/>
                <a:gd name="T1" fmla="*/ 0 h 271"/>
                <a:gd name="T2" fmla="*/ 0 w 220"/>
                <a:gd name="T3" fmla="*/ 35 h 271"/>
                <a:gd name="T4" fmla="*/ 44 w 220"/>
                <a:gd name="T5" fmla="*/ 271 h 271"/>
                <a:gd name="T6" fmla="*/ 202 w 220"/>
                <a:gd name="T7" fmla="*/ 271 h 271"/>
                <a:gd name="T8" fmla="*/ 220 w 220"/>
                <a:gd name="T9" fmla="*/ 36 h 271"/>
                <a:gd name="T10" fmla="*/ 116 w 220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71">
                  <a:moveTo>
                    <a:pt x="116" y="0"/>
                  </a:moveTo>
                  <a:cubicBezTo>
                    <a:pt x="116" y="0"/>
                    <a:pt x="0" y="28"/>
                    <a:pt x="0" y="35"/>
                  </a:cubicBezTo>
                  <a:cubicBezTo>
                    <a:pt x="0" y="42"/>
                    <a:pt x="44" y="271"/>
                    <a:pt x="44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32" name="Freeform 184"/>
            <p:cNvSpPr>
              <a:spLocks/>
            </p:cNvSpPr>
            <p:nvPr/>
          </p:nvSpPr>
          <p:spPr bwMode="auto">
            <a:xfrm>
              <a:off x="3598863" y="3312319"/>
              <a:ext cx="234950" cy="560388"/>
            </a:xfrm>
            <a:custGeom>
              <a:avLst/>
              <a:gdLst>
                <a:gd name="T0" fmla="*/ 111 w 148"/>
                <a:gd name="T1" fmla="*/ 0 h 353"/>
                <a:gd name="T2" fmla="*/ 111 w 148"/>
                <a:gd name="T3" fmla="*/ 38 h 353"/>
                <a:gd name="T4" fmla="*/ 148 w 148"/>
                <a:gd name="T5" fmla="*/ 353 h 353"/>
                <a:gd name="T6" fmla="*/ 84 w 148"/>
                <a:gd name="T7" fmla="*/ 353 h 353"/>
                <a:gd name="T8" fmla="*/ 15 w 148"/>
                <a:gd name="T9" fmla="*/ 213 h 353"/>
                <a:gd name="T10" fmla="*/ 81 w 148"/>
                <a:gd name="T11" fmla="*/ 168 h 353"/>
                <a:gd name="T12" fmla="*/ 0 w 148"/>
                <a:gd name="T13" fmla="*/ 131 h 353"/>
                <a:gd name="T14" fmla="*/ 75 w 148"/>
                <a:gd name="T15" fmla="*/ 16 h 353"/>
                <a:gd name="T16" fmla="*/ 111 w 148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3">
                  <a:moveTo>
                    <a:pt x="111" y="0"/>
                  </a:moveTo>
                  <a:lnTo>
                    <a:pt x="111" y="38"/>
                  </a:lnTo>
                  <a:lnTo>
                    <a:pt x="148" y="353"/>
                  </a:lnTo>
                  <a:lnTo>
                    <a:pt x="84" y="353"/>
                  </a:lnTo>
                  <a:lnTo>
                    <a:pt x="15" y="213"/>
                  </a:lnTo>
                  <a:lnTo>
                    <a:pt x="81" y="168"/>
                  </a:lnTo>
                  <a:lnTo>
                    <a:pt x="0" y="131"/>
                  </a:lnTo>
                  <a:lnTo>
                    <a:pt x="75" y="1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33" name="Freeform 185"/>
            <p:cNvSpPr>
              <a:spLocks/>
            </p:cNvSpPr>
            <p:nvPr/>
          </p:nvSpPr>
          <p:spPr bwMode="auto">
            <a:xfrm>
              <a:off x="3984625" y="3312319"/>
              <a:ext cx="233363" cy="560388"/>
            </a:xfrm>
            <a:custGeom>
              <a:avLst/>
              <a:gdLst>
                <a:gd name="T0" fmla="*/ 36 w 147"/>
                <a:gd name="T1" fmla="*/ 0 h 353"/>
                <a:gd name="T2" fmla="*/ 36 w 147"/>
                <a:gd name="T3" fmla="*/ 38 h 353"/>
                <a:gd name="T4" fmla="*/ 0 w 147"/>
                <a:gd name="T5" fmla="*/ 353 h 353"/>
                <a:gd name="T6" fmla="*/ 63 w 147"/>
                <a:gd name="T7" fmla="*/ 353 h 353"/>
                <a:gd name="T8" fmla="*/ 131 w 147"/>
                <a:gd name="T9" fmla="*/ 213 h 353"/>
                <a:gd name="T10" fmla="*/ 66 w 147"/>
                <a:gd name="T11" fmla="*/ 168 h 353"/>
                <a:gd name="T12" fmla="*/ 147 w 147"/>
                <a:gd name="T13" fmla="*/ 131 h 353"/>
                <a:gd name="T14" fmla="*/ 81 w 147"/>
                <a:gd name="T15" fmla="*/ 19 h 353"/>
                <a:gd name="T16" fmla="*/ 36 w 147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3">
                  <a:moveTo>
                    <a:pt x="36" y="0"/>
                  </a:moveTo>
                  <a:lnTo>
                    <a:pt x="36" y="38"/>
                  </a:lnTo>
                  <a:lnTo>
                    <a:pt x="0" y="353"/>
                  </a:lnTo>
                  <a:lnTo>
                    <a:pt x="63" y="353"/>
                  </a:lnTo>
                  <a:lnTo>
                    <a:pt x="131" y="213"/>
                  </a:lnTo>
                  <a:lnTo>
                    <a:pt x="66" y="168"/>
                  </a:lnTo>
                  <a:lnTo>
                    <a:pt x="147" y="131"/>
                  </a:lnTo>
                  <a:lnTo>
                    <a:pt x="81" y="19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34" name="Freeform 186"/>
            <p:cNvSpPr>
              <a:spLocks/>
            </p:cNvSpPr>
            <p:nvPr/>
          </p:nvSpPr>
          <p:spPr bwMode="auto">
            <a:xfrm>
              <a:off x="3851275" y="3437732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1 w 72"/>
                <a:gd name="T5" fmla="*/ 70 h 70"/>
                <a:gd name="T6" fmla="*/ 72 w 72"/>
                <a:gd name="T7" fmla="*/ 39 h 70"/>
                <a:gd name="T8" fmla="*/ 36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0" y="70"/>
                    <a:pt x="41" y="70"/>
                    <a:pt x="51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35" name="Freeform 187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36" name="Freeform 188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37" name="Freeform 189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38" name="Freeform 190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39" name="Freeform 191"/>
            <p:cNvSpPr>
              <a:spLocks/>
            </p:cNvSpPr>
            <p:nvPr/>
          </p:nvSpPr>
          <p:spPr bwMode="auto">
            <a:xfrm>
              <a:off x="3775075" y="3215482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4 w 167"/>
                <a:gd name="T5" fmla="*/ 58 h 58"/>
                <a:gd name="T6" fmla="*/ 86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4" y="58"/>
                  </a:cubicBezTo>
                  <a:cubicBezTo>
                    <a:pt x="84" y="58"/>
                    <a:pt x="85" y="58"/>
                    <a:pt x="86" y="58"/>
                  </a:cubicBezTo>
                  <a:cubicBezTo>
                    <a:pt x="126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40" name="Freeform 192"/>
            <p:cNvSpPr>
              <a:spLocks/>
            </p:cNvSpPr>
            <p:nvPr/>
          </p:nvSpPr>
          <p:spPr bwMode="auto">
            <a:xfrm>
              <a:off x="3582988" y="2442369"/>
              <a:ext cx="685800" cy="682625"/>
            </a:xfrm>
            <a:custGeom>
              <a:avLst/>
              <a:gdLst>
                <a:gd name="T0" fmla="*/ 335 w 427"/>
                <a:gd name="T1" fmla="*/ 61 h 425"/>
                <a:gd name="T2" fmla="*/ 403 w 427"/>
                <a:gd name="T3" fmla="*/ 129 h 425"/>
                <a:gd name="T4" fmla="*/ 207 w 427"/>
                <a:gd name="T5" fmla="*/ 424 h 425"/>
                <a:gd name="T6" fmla="*/ 33 w 427"/>
                <a:gd name="T7" fmla="*/ 332 h 425"/>
                <a:gd name="T8" fmla="*/ 50 w 427"/>
                <a:gd name="T9" fmla="*/ 82 h 425"/>
                <a:gd name="T10" fmla="*/ 335 w 427"/>
                <a:gd name="T11" fmla="*/ 6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425">
                  <a:moveTo>
                    <a:pt x="335" y="61"/>
                  </a:moveTo>
                  <a:cubicBezTo>
                    <a:pt x="373" y="67"/>
                    <a:pt x="394" y="93"/>
                    <a:pt x="403" y="129"/>
                  </a:cubicBezTo>
                  <a:cubicBezTo>
                    <a:pt x="427" y="221"/>
                    <a:pt x="377" y="422"/>
                    <a:pt x="207" y="424"/>
                  </a:cubicBezTo>
                  <a:cubicBezTo>
                    <a:pt x="119" y="425"/>
                    <a:pt x="56" y="403"/>
                    <a:pt x="33" y="332"/>
                  </a:cubicBezTo>
                  <a:cubicBezTo>
                    <a:pt x="10" y="261"/>
                    <a:pt x="0" y="146"/>
                    <a:pt x="50" y="82"/>
                  </a:cubicBezTo>
                  <a:cubicBezTo>
                    <a:pt x="113" y="1"/>
                    <a:pt x="246" y="0"/>
                    <a:pt x="335" y="6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41" name="Freeform 193"/>
            <p:cNvSpPr>
              <a:spLocks/>
            </p:cNvSpPr>
            <p:nvPr/>
          </p:nvSpPr>
          <p:spPr bwMode="auto">
            <a:xfrm>
              <a:off x="3497263" y="2518569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9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42" name="Freeform 194"/>
            <p:cNvSpPr>
              <a:spLocks/>
            </p:cNvSpPr>
            <p:nvPr/>
          </p:nvSpPr>
          <p:spPr bwMode="auto">
            <a:xfrm>
              <a:off x="3560763" y="2497932"/>
              <a:ext cx="692150" cy="449263"/>
            </a:xfrm>
            <a:custGeom>
              <a:avLst/>
              <a:gdLst>
                <a:gd name="T0" fmla="*/ 93 w 431"/>
                <a:gd name="T1" fmla="*/ 123 h 280"/>
                <a:gd name="T2" fmla="*/ 215 w 431"/>
                <a:gd name="T3" fmla="*/ 127 h 280"/>
                <a:gd name="T4" fmla="*/ 392 w 431"/>
                <a:gd name="T5" fmla="*/ 247 h 280"/>
                <a:gd name="T6" fmla="*/ 223 w 431"/>
                <a:gd name="T7" fmla="*/ 7 h 280"/>
                <a:gd name="T8" fmla="*/ 44 w 431"/>
                <a:gd name="T9" fmla="*/ 280 h 280"/>
                <a:gd name="T10" fmla="*/ 93 w 431"/>
                <a:gd name="T11" fmla="*/ 12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280">
                  <a:moveTo>
                    <a:pt x="93" y="123"/>
                  </a:moveTo>
                  <a:cubicBezTo>
                    <a:pt x="138" y="151"/>
                    <a:pt x="174" y="109"/>
                    <a:pt x="215" y="127"/>
                  </a:cubicBezTo>
                  <a:cubicBezTo>
                    <a:pt x="256" y="145"/>
                    <a:pt x="368" y="59"/>
                    <a:pt x="392" y="247"/>
                  </a:cubicBezTo>
                  <a:cubicBezTo>
                    <a:pt x="431" y="111"/>
                    <a:pt x="372" y="14"/>
                    <a:pt x="223" y="7"/>
                  </a:cubicBezTo>
                  <a:cubicBezTo>
                    <a:pt x="64" y="0"/>
                    <a:pt x="0" y="145"/>
                    <a:pt x="44" y="280"/>
                  </a:cubicBezTo>
                  <a:cubicBezTo>
                    <a:pt x="41" y="207"/>
                    <a:pt x="59" y="159"/>
                    <a:pt x="93" y="1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43" name="Freeform 195"/>
            <p:cNvSpPr>
              <a:spLocks/>
            </p:cNvSpPr>
            <p:nvPr/>
          </p:nvSpPr>
          <p:spPr bwMode="auto">
            <a:xfrm>
              <a:off x="3703638" y="2658269"/>
              <a:ext cx="261938" cy="63500"/>
            </a:xfrm>
            <a:custGeom>
              <a:avLst/>
              <a:gdLst>
                <a:gd name="T0" fmla="*/ 0 w 163"/>
                <a:gd name="T1" fmla="*/ 11 h 40"/>
                <a:gd name="T2" fmla="*/ 58 w 163"/>
                <a:gd name="T3" fmla="*/ 39 h 40"/>
                <a:gd name="T4" fmla="*/ 104 w 163"/>
                <a:gd name="T5" fmla="*/ 33 h 40"/>
                <a:gd name="T6" fmla="*/ 162 w 163"/>
                <a:gd name="T7" fmla="*/ 9 h 40"/>
                <a:gd name="T8" fmla="*/ 161 w 163"/>
                <a:gd name="T9" fmla="*/ 4 h 40"/>
                <a:gd name="T10" fmla="*/ 73 w 163"/>
                <a:gd name="T11" fmla="*/ 26 h 40"/>
                <a:gd name="T12" fmla="*/ 3 w 163"/>
                <a:gd name="T13" fmla="*/ 10 h 40"/>
                <a:gd name="T14" fmla="*/ 0 w 163"/>
                <a:gd name="T1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40">
                  <a:moveTo>
                    <a:pt x="0" y="11"/>
                  </a:moveTo>
                  <a:cubicBezTo>
                    <a:pt x="1" y="35"/>
                    <a:pt x="41" y="38"/>
                    <a:pt x="58" y="39"/>
                  </a:cubicBezTo>
                  <a:cubicBezTo>
                    <a:pt x="74" y="40"/>
                    <a:pt x="89" y="38"/>
                    <a:pt x="104" y="33"/>
                  </a:cubicBezTo>
                  <a:cubicBezTo>
                    <a:pt x="123" y="28"/>
                    <a:pt x="147" y="21"/>
                    <a:pt x="162" y="9"/>
                  </a:cubicBezTo>
                  <a:cubicBezTo>
                    <a:pt x="163" y="7"/>
                    <a:pt x="163" y="5"/>
                    <a:pt x="161" y="4"/>
                  </a:cubicBezTo>
                  <a:cubicBezTo>
                    <a:pt x="132" y="0"/>
                    <a:pt x="102" y="23"/>
                    <a:pt x="73" y="26"/>
                  </a:cubicBezTo>
                  <a:cubicBezTo>
                    <a:pt x="50" y="28"/>
                    <a:pt x="20" y="25"/>
                    <a:pt x="3" y="10"/>
                  </a:cubicBezTo>
                  <a:cubicBezTo>
                    <a:pt x="1" y="9"/>
                    <a:pt x="0" y="9"/>
                    <a:pt x="0" y="1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44" name="Freeform 196"/>
            <p:cNvSpPr>
              <a:spLocks noEditPoints="1"/>
            </p:cNvSpPr>
            <p:nvPr/>
          </p:nvSpPr>
          <p:spPr bwMode="auto">
            <a:xfrm>
              <a:off x="3659188" y="2859882"/>
              <a:ext cx="504825" cy="185738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45" name="Freeform 197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46" name="Freeform 198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47" name="Freeform 199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48" name="Freeform 200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49" name="Freeform 201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50" name="Freeform 202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51" name="Freeform 203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52" name="Freeform 204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53" name="Freeform 206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54" name="Freeform 207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55" name="Freeform 208"/>
            <p:cNvSpPr>
              <a:spLocks/>
            </p:cNvSpPr>
            <p:nvPr/>
          </p:nvSpPr>
          <p:spPr bwMode="auto">
            <a:xfrm>
              <a:off x="4460875" y="3066256"/>
              <a:ext cx="268288" cy="560388"/>
            </a:xfrm>
            <a:custGeom>
              <a:avLst/>
              <a:gdLst>
                <a:gd name="T0" fmla="*/ 0 w 167"/>
                <a:gd name="T1" fmla="*/ 103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3 h 349"/>
                <a:gd name="T12" fmla="*/ 0 w 167"/>
                <a:gd name="T13" fmla="*/ 10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3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0"/>
                    <a:pt x="0" y="0"/>
                    <a:pt x="0" y="103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56" name="Freeform 209"/>
            <p:cNvSpPr>
              <a:spLocks/>
            </p:cNvSpPr>
            <p:nvPr/>
          </p:nvSpPr>
          <p:spPr bwMode="auto">
            <a:xfrm>
              <a:off x="4283075" y="3031331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1 w 70"/>
                <a:gd name="T5" fmla="*/ 97 h 102"/>
                <a:gd name="T6" fmla="*/ 9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4" y="17"/>
                    <a:pt x="62" y="42"/>
                  </a:cubicBezTo>
                  <a:cubicBezTo>
                    <a:pt x="70" y="68"/>
                    <a:pt x="65" y="92"/>
                    <a:pt x="51" y="97"/>
                  </a:cubicBezTo>
                  <a:cubicBezTo>
                    <a:pt x="36" y="102"/>
                    <a:pt x="17" y="85"/>
                    <a:pt x="9" y="60"/>
                  </a:cubicBezTo>
                  <a:cubicBezTo>
                    <a:pt x="0" y="34"/>
                    <a:pt x="6" y="10"/>
                    <a:pt x="2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57" name="Freeform 210"/>
            <p:cNvSpPr>
              <a:spLocks/>
            </p:cNvSpPr>
            <p:nvPr/>
          </p:nvSpPr>
          <p:spPr bwMode="auto">
            <a:xfrm>
              <a:off x="4791075" y="3031331"/>
              <a:ext cx="112713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8"/>
                    <a:pt x="5" y="92"/>
                    <a:pt x="20" y="97"/>
                  </a:cubicBezTo>
                  <a:cubicBezTo>
                    <a:pt x="35" y="102"/>
                    <a:pt x="53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58" name="Freeform 211"/>
            <p:cNvSpPr>
              <a:spLocks/>
            </p:cNvSpPr>
            <p:nvPr/>
          </p:nvSpPr>
          <p:spPr bwMode="auto">
            <a:xfrm>
              <a:off x="4408488" y="3602831"/>
              <a:ext cx="354013" cy="434975"/>
            </a:xfrm>
            <a:custGeom>
              <a:avLst/>
              <a:gdLst>
                <a:gd name="T0" fmla="*/ 117 w 221"/>
                <a:gd name="T1" fmla="*/ 0 h 271"/>
                <a:gd name="T2" fmla="*/ 0 w 221"/>
                <a:gd name="T3" fmla="*/ 35 h 271"/>
                <a:gd name="T4" fmla="*/ 45 w 221"/>
                <a:gd name="T5" fmla="*/ 271 h 271"/>
                <a:gd name="T6" fmla="*/ 202 w 221"/>
                <a:gd name="T7" fmla="*/ 271 h 271"/>
                <a:gd name="T8" fmla="*/ 221 w 221"/>
                <a:gd name="T9" fmla="*/ 36 h 271"/>
                <a:gd name="T10" fmla="*/ 117 w 221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271">
                  <a:moveTo>
                    <a:pt x="117" y="0"/>
                  </a:moveTo>
                  <a:cubicBezTo>
                    <a:pt x="117" y="0"/>
                    <a:pt x="0" y="28"/>
                    <a:pt x="0" y="35"/>
                  </a:cubicBezTo>
                  <a:cubicBezTo>
                    <a:pt x="0" y="42"/>
                    <a:pt x="45" y="271"/>
                    <a:pt x="45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59" name="Freeform 212"/>
            <p:cNvSpPr>
              <a:spLocks/>
            </p:cNvSpPr>
            <p:nvPr/>
          </p:nvSpPr>
          <p:spPr bwMode="auto">
            <a:xfrm>
              <a:off x="4286250" y="3475831"/>
              <a:ext cx="233363" cy="561975"/>
            </a:xfrm>
            <a:custGeom>
              <a:avLst/>
              <a:gdLst>
                <a:gd name="T0" fmla="*/ 110 w 147"/>
                <a:gd name="T1" fmla="*/ 0 h 354"/>
                <a:gd name="T2" fmla="*/ 110 w 147"/>
                <a:gd name="T3" fmla="*/ 38 h 354"/>
                <a:gd name="T4" fmla="*/ 147 w 147"/>
                <a:gd name="T5" fmla="*/ 354 h 354"/>
                <a:gd name="T6" fmla="*/ 84 w 147"/>
                <a:gd name="T7" fmla="*/ 354 h 354"/>
                <a:gd name="T8" fmla="*/ 14 w 147"/>
                <a:gd name="T9" fmla="*/ 213 h 354"/>
                <a:gd name="T10" fmla="*/ 81 w 147"/>
                <a:gd name="T11" fmla="*/ 170 h 354"/>
                <a:gd name="T12" fmla="*/ 0 w 147"/>
                <a:gd name="T13" fmla="*/ 131 h 354"/>
                <a:gd name="T14" fmla="*/ 74 w 147"/>
                <a:gd name="T15" fmla="*/ 16 h 354"/>
                <a:gd name="T16" fmla="*/ 110 w 147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4">
                  <a:moveTo>
                    <a:pt x="110" y="0"/>
                  </a:moveTo>
                  <a:lnTo>
                    <a:pt x="110" y="38"/>
                  </a:lnTo>
                  <a:lnTo>
                    <a:pt x="147" y="354"/>
                  </a:lnTo>
                  <a:lnTo>
                    <a:pt x="84" y="354"/>
                  </a:lnTo>
                  <a:lnTo>
                    <a:pt x="14" y="213"/>
                  </a:lnTo>
                  <a:lnTo>
                    <a:pt x="81" y="170"/>
                  </a:lnTo>
                  <a:lnTo>
                    <a:pt x="0" y="131"/>
                  </a:lnTo>
                  <a:lnTo>
                    <a:pt x="74" y="16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60" name="Freeform 213"/>
            <p:cNvSpPr>
              <a:spLocks/>
            </p:cNvSpPr>
            <p:nvPr/>
          </p:nvSpPr>
          <p:spPr bwMode="auto">
            <a:xfrm>
              <a:off x="4670425" y="3475831"/>
              <a:ext cx="231775" cy="561975"/>
            </a:xfrm>
            <a:custGeom>
              <a:avLst/>
              <a:gdLst>
                <a:gd name="T0" fmla="*/ 37 w 146"/>
                <a:gd name="T1" fmla="*/ 0 h 354"/>
                <a:gd name="T2" fmla="*/ 37 w 146"/>
                <a:gd name="T3" fmla="*/ 38 h 354"/>
                <a:gd name="T4" fmla="*/ 0 w 146"/>
                <a:gd name="T5" fmla="*/ 354 h 354"/>
                <a:gd name="T6" fmla="*/ 62 w 146"/>
                <a:gd name="T7" fmla="*/ 354 h 354"/>
                <a:gd name="T8" fmla="*/ 132 w 146"/>
                <a:gd name="T9" fmla="*/ 213 h 354"/>
                <a:gd name="T10" fmla="*/ 65 w 146"/>
                <a:gd name="T11" fmla="*/ 170 h 354"/>
                <a:gd name="T12" fmla="*/ 146 w 146"/>
                <a:gd name="T13" fmla="*/ 131 h 354"/>
                <a:gd name="T14" fmla="*/ 80 w 146"/>
                <a:gd name="T15" fmla="*/ 20 h 354"/>
                <a:gd name="T16" fmla="*/ 37 w 146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4">
                  <a:moveTo>
                    <a:pt x="37" y="0"/>
                  </a:moveTo>
                  <a:lnTo>
                    <a:pt x="37" y="38"/>
                  </a:lnTo>
                  <a:lnTo>
                    <a:pt x="0" y="354"/>
                  </a:lnTo>
                  <a:lnTo>
                    <a:pt x="62" y="354"/>
                  </a:lnTo>
                  <a:lnTo>
                    <a:pt x="132" y="213"/>
                  </a:lnTo>
                  <a:lnTo>
                    <a:pt x="65" y="170"/>
                  </a:lnTo>
                  <a:lnTo>
                    <a:pt x="146" y="131"/>
                  </a:lnTo>
                  <a:lnTo>
                    <a:pt x="80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61" name="Freeform 214"/>
            <p:cNvSpPr>
              <a:spLocks/>
            </p:cNvSpPr>
            <p:nvPr/>
          </p:nvSpPr>
          <p:spPr bwMode="auto">
            <a:xfrm>
              <a:off x="4537075" y="3602831"/>
              <a:ext cx="114300" cy="111125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1" y="70"/>
                    <a:pt x="41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62" name="Freeform 215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63" name="Freeform 216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64" name="Freeform 217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65" name="Freeform 218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66" name="Freeform 219"/>
            <p:cNvSpPr>
              <a:spLocks/>
            </p:cNvSpPr>
            <p:nvPr/>
          </p:nvSpPr>
          <p:spPr bwMode="auto">
            <a:xfrm>
              <a:off x="4460875" y="3378994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2" y="56"/>
                    <a:pt x="83" y="58"/>
                  </a:cubicBezTo>
                  <a:cubicBezTo>
                    <a:pt x="84" y="58"/>
                    <a:pt x="84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67" name="Freeform 220"/>
            <p:cNvSpPr>
              <a:spLocks/>
            </p:cNvSpPr>
            <p:nvPr/>
          </p:nvSpPr>
          <p:spPr bwMode="auto">
            <a:xfrm>
              <a:off x="4183063" y="2682081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3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4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68" name="Freeform 221"/>
            <p:cNvSpPr>
              <a:spLocks noEditPoints="1"/>
            </p:cNvSpPr>
            <p:nvPr/>
          </p:nvSpPr>
          <p:spPr bwMode="auto">
            <a:xfrm>
              <a:off x="4279900" y="2585244"/>
              <a:ext cx="647700" cy="584200"/>
            </a:xfrm>
            <a:custGeom>
              <a:avLst/>
              <a:gdLst>
                <a:gd name="T0" fmla="*/ 311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0 w 404"/>
                <a:gd name="T9" fmla="*/ 360 h 363"/>
                <a:gd name="T10" fmla="*/ 32 w 404"/>
                <a:gd name="T11" fmla="*/ 363 h 363"/>
                <a:gd name="T12" fmla="*/ 37 w 404"/>
                <a:gd name="T13" fmla="*/ 362 h 363"/>
                <a:gd name="T14" fmla="*/ 37 w 404"/>
                <a:gd name="T15" fmla="*/ 361 h 363"/>
                <a:gd name="T16" fmla="*/ 37 w 404"/>
                <a:gd name="T17" fmla="*/ 340 h 363"/>
                <a:gd name="T18" fmla="*/ 32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9 h 363"/>
                <a:gd name="T26" fmla="*/ 103 w 404"/>
                <a:gd name="T27" fmla="*/ 154 h 363"/>
                <a:gd name="T28" fmla="*/ 242 w 404"/>
                <a:gd name="T29" fmla="*/ 176 h 363"/>
                <a:gd name="T30" fmla="*/ 296 w 404"/>
                <a:gd name="T31" fmla="*/ 189 h 363"/>
                <a:gd name="T32" fmla="*/ 311 w 404"/>
                <a:gd name="T33" fmla="*/ 177 h 363"/>
                <a:gd name="T34" fmla="*/ 359 w 404"/>
                <a:gd name="T35" fmla="*/ 315 h 363"/>
                <a:gd name="T36" fmla="*/ 356 w 404"/>
                <a:gd name="T37" fmla="*/ 340 h 363"/>
                <a:gd name="T38" fmla="*/ 356 w 404"/>
                <a:gd name="T39" fmla="*/ 361 h 363"/>
                <a:gd name="T40" fmla="*/ 356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1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1" y="68"/>
                  </a:moveTo>
                  <a:cubicBezTo>
                    <a:pt x="225" y="0"/>
                    <a:pt x="91" y="41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0" y="360"/>
                  </a:cubicBezTo>
                  <a:cubicBezTo>
                    <a:pt x="31" y="360"/>
                    <a:pt x="32" y="362"/>
                    <a:pt x="32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7" y="362"/>
                    <a:pt x="37" y="361"/>
                    <a:pt x="37" y="361"/>
                  </a:cubicBezTo>
                  <a:cubicBezTo>
                    <a:pt x="38" y="354"/>
                    <a:pt x="37" y="340"/>
                    <a:pt x="37" y="340"/>
                  </a:cubicBezTo>
                  <a:cubicBezTo>
                    <a:pt x="37" y="328"/>
                    <a:pt x="34" y="318"/>
                    <a:pt x="32" y="307"/>
                  </a:cubicBezTo>
                  <a:cubicBezTo>
                    <a:pt x="41" y="256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9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6"/>
                  </a:cubicBezTo>
                  <a:cubicBezTo>
                    <a:pt x="259" y="182"/>
                    <a:pt x="278" y="191"/>
                    <a:pt x="296" y="189"/>
                  </a:cubicBezTo>
                  <a:cubicBezTo>
                    <a:pt x="304" y="189"/>
                    <a:pt x="310" y="183"/>
                    <a:pt x="311" y="177"/>
                  </a:cubicBezTo>
                  <a:cubicBezTo>
                    <a:pt x="332" y="240"/>
                    <a:pt x="349" y="269"/>
                    <a:pt x="359" y="315"/>
                  </a:cubicBezTo>
                  <a:cubicBezTo>
                    <a:pt x="358" y="323"/>
                    <a:pt x="356" y="331"/>
                    <a:pt x="356" y="340"/>
                  </a:cubicBezTo>
                  <a:cubicBezTo>
                    <a:pt x="356" y="340"/>
                    <a:pt x="355" y="354"/>
                    <a:pt x="356" y="361"/>
                  </a:cubicBezTo>
                  <a:cubicBezTo>
                    <a:pt x="356" y="361"/>
                    <a:pt x="356" y="362"/>
                    <a:pt x="356" y="362"/>
                  </a:cubicBezTo>
                  <a:cubicBezTo>
                    <a:pt x="357" y="363"/>
                    <a:pt x="360" y="363"/>
                    <a:pt x="361" y="363"/>
                  </a:cubicBezTo>
                  <a:cubicBezTo>
                    <a:pt x="361" y="362"/>
                    <a:pt x="363" y="360"/>
                    <a:pt x="363" y="360"/>
                  </a:cubicBezTo>
                  <a:cubicBezTo>
                    <a:pt x="364" y="357"/>
                    <a:pt x="364" y="354"/>
                    <a:pt x="364" y="351"/>
                  </a:cubicBezTo>
                  <a:cubicBezTo>
                    <a:pt x="364" y="347"/>
                    <a:pt x="365" y="342"/>
                    <a:pt x="366" y="338"/>
                  </a:cubicBezTo>
                  <a:cubicBezTo>
                    <a:pt x="379" y="288"/>
                    <a:pt x="404" y="90"/>
                    <a:pt x="311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1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69" name="Freeform 222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70" name="Freeform 223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71" name="Freeform 224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72" name="Freeform 225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73" name="Freeform 226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74" name="Freeform 227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75" name="Rectangle 228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  <p:sp>
          <p:nvSpPr>
            <p:cNvPr id="176" name="Rectangle 229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134"/>
            </a:p>
          </p:txBody>
        </p:sp>
      </p:grpSp>
    </p:spTree>
    <p:extLst>
      <p:ext uri="{BB962C8B-B14F-4D97-AF65-F5344CB8AC3E}">
        <p14:creationId xmlns:p14="http://schemas.microsoft.com/office/powerpoint/2010/main" val="775883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oter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72494" y="102481"/>
            <a:ext cx="6702700" cy="27915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84067" y="3663695"/>
            <a:ext cx="3091127" cy="214680"/>
          </a:xfrm>
          <a:prstGeom prst="rect">
            <a:avLst/>
          </a:prstGeom>
        </p:spPr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8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3247688" cy="40322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4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93F0856-8429-424C-BD56-F8D08901F974}"/>
              </a:ext>
            </a:extLst>
          </p:cNvPr>
          <p:cNvGrpSpPr/>
          <p:nvPr userDrawn="1"/>
        </p:nvGrpSpPr>
        <p:grpSpPr>
          <a:xfrm>
            <a:off x="-21479" y="-64437"/>
            <a:ext cx="13290646" cy="4161125"/>
            <a:chOff x="0" y="1"/>
            <a:chExt cx="13247688" cy="403224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4709D68-F9F6-4636-91FF-CDD6B3CBAC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1"/>
              <a:ext cx="13247688" cy="4032249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902E963-94A0-4F86-87B4-A6B2B1D7BC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90501" y="248359"/>
              <a:ext cx="1885950" cy="411549"/>
            </a:xfrm>
            <a:prstGeom prst="rect">
              <a:avLst/>
            </a:prstGeom>
          </p:spPr>
        </p:pic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177A931-ABE1-49BD-8519-901D23272CBA}"/>
                </a:ext>
              </a:extLst>
            </p:cNvPr>
            <p:cNvGrpSpPr/>
            <p:nvPr userDrawn="1"/>
          </p:nvGrpSpPr>
          <p:grpSpPr>
            <a:xfrm>
              <a:off x="10846545" y="213010"/>
              <a:ext cx="2204532" cy="321314"/>
              <a:chOff x="4279993" y="5410337"/>
              <a:chExt cx="2477616" cy="36000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2F244B00-C799-4C64-95BC-2F05804AF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9993" y="5410337"/>
                <a:ext cx="354947" cy="360000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29EEFDA8-104F-417B-957C-5AE329DD6C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82085" y="5410337"/>
                <a:ext cx="327742" cy="360000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1D07616F-B96D-4AD0-9CE0-5A77B7328D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6972" y="5482337"/>
                <a:ext cx="1500637" cy="216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39684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72494" y="102481"/>
            <a:ext cx="6702700" cy="27915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2494" y="815490"/>
            <a:ext cx="6702700" cy="26610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4067" y="3663695"/>
            <a:ext cx="3091127" cy="214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7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36">
            <a:extLst>
              <a:ext uri="{FF2B5EF4-FFF2-40B4-BE49-F238E27FC236}">
                <a16:creationId xmlns:a16="http://schemas.microsoft.com/office/drawing/2014/main" id="{713A7687-B82E-479F-AEA7-DB59191685D6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272495" y="381634"/>
            <a:ext cx="6702701" cy="14934"/>
          </a:xfrm>
          <a:prstGeom prst="line">
            <a:avLst/>
          </a:prstGeom>
          <a:ln w="9525" cmpd="sng">
            <a:solidFill>
              <a:srgbClr val="E0E0E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FEB8154-5AF8-4A2B-990F-E7F4BA0641A6}"/>
              </a:ext>
            </a:extLst>
          </p:cNvPr>
          <p:cNvGrpSpPr/>
          <p:nvPr userDrawn="1"/>
        </p:nvGrpSpPr>
        <p:grpSpPr>
          <a:xfrm>
            <a:off x="0" y="-590"/>
            <a:ext cx="2677849" cy="4032250"/>
            <a:chOff x="0" y="-590"/>
            <a:chExt cx="2677849" cy="403225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31E723A-7719-41B6-A6EE-738736A91A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/>
            <a:stretch>
              <a:fillRect/>
            </a:stretch>
          </p:blipFill>
          <p:spPr>
            <a:xfrm>
              <a:off x="0" y="-590"/>
              <a:ext cx="2677849" cy="4032250"/>
            </a:xfrm>
            <a:prstGeom prst="rect">
              <a:avLst/>
            </a:prstGeom>
          </p:spPr>
        </p:pic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F97C362-DBA7-424C-B640-78572EBF8BA1}"/>
                </a:ext>
              </a:extLst>
            </p:cNvPr>
            <p:cNvSpPr/>
            <p:nvPr userDrawn="1"/>
          </p:nvSpPr>
          <p:spPr>
            <a:xfrm>
              <a:off x="1029320" y="1310017"/>
              <a:ext cx="619207" cy="1824089"/>
            </a:xfrm>
            <a:prstGeom prst="rect">
              <a:avLst/>
            </a:prstGeom>
            <a:noFill/>
          </p:spPr>
          <p:txBody>
            <a:bodyPr wrap="none" lIns="64516" tIns="32258" rIns="64516" bIns="32258">
              <a:spAutoFit/>
            </a:bodyPr>
            <a:lstStyle/>
            <a:p>
              <a:pPr algn="ctr"/>
              <a:r>
                <a:rPr lang="zh-CN" altLang="en-US" sz="3810" b="1" cap="none" spc="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总</a:t>
              </a:r>
              <a:endParaRPr lang="en-US" altLang="zh-CN" sz="3810" b="1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3810" b="1" cap="none" spc="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决</a:t>
              </a:r>
              <a:endParaRPr lang="en-US" altLang="zh-CN" sz="3810" b="1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3810" b="1" cap="none" spc="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赛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E2077BE-12CF-48C5-8EB6-5229E0C6D0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101632" y="178588"/>
              <a:ext cx="2474584" cy="54000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0C27763-3696-4A02-9732-37DECFED000C}"/>
              </a:ext>
            </a:extLst>
          </p:cNvPr>
          <p:cNvGrpSpPr/>
          <p:nvPr userDrawn="1"/>
        </p:nvGrpSpPr>
        <p:grpSpPr>
          <a:xfrm>
            <a:off x="10569839" y="-590"/>
            <a:ext cx="2677849" cy="4032250"/>
            <a:chOff x="10916601" y="0"/>
            <a:chExt cx="2677849" cy="4032250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A1C8C126-0E53-489F-B595-D6B6F705FF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/>
            <a:stretch>
              <a:fillRect/>
            </a:stretch>
          </p:blipFill>
          <p:spPr>
            <a:xfrm>
              <a:off x="10916601" y="0"/>
              <a:ext cx="2677849" cy="403225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1FD6236-2709-4973-A06D-F297578991C0}"/>
                </a:ext>
              </a:extLst>
            </p:cNvPr>
            <p:cNvSpPr/>
            <p:nvPr userDrawn="1"/>
          </p:nvSpPr>
          <p:spPr>
            <a:xfrm>
              <a:off x="11945921" y="1310017"/>
              <a:ext cx="619207" cy="1824089"/>
            </a:xfrm>
            <a:prstGeom prst="rect">
              <a:avLst/>
            </a:prstGeom>
            <a:noFill/>
          </p:spPr>
          <p:txBody>
            <a:bodyPr wrap="none" lIns="64516" tIns="32258" rIns="64516" bIns="32258">
              <a:spAutoFit/>
            </a:bodyPr>
            <a:lstStyle/>
            <a:p>
              <a:pPr algn="ctr"/>
              <a:r>
                <a:rPr lang="zh-CN" altLang="en-US" sz="3810" b="1" cap="none" spc="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总</a:t>
              </a:r>
              <a:endParaRPr lang="en-US" altLang="zh-CN" sz="3810" b="1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3810" b="1" cap="none" spc="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决</a:t>
              </a:r>
              <a:endParaRPr lang="en-US" altLang="zh-CN" sz="3810" b="1" cap="none" spc="0" dirty="0">
                <a:ln w="0">
                  <a:noFill/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3810" b="1" cap="none" spc="0" dirty="0">
                  <a:ln w="0">
                    <a:noFill/>
                  </a:ln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赛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A34E40F7-7854-4FD8-BBE7-8CC3A3005E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/>
            <a:stretch>
              <a:fillRect/>
            </a:stretch>
          </p:blipFill>
          <p:spPr>
            <a:xfrm>
              <a:off x="11018233" y="178588"/>
              <a:ext cx="2474584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105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52" r:id="rId5"/>
    <p:sldLayoutId id="2147483653" r:id="rId6"/>
    <p:sldLayoutId id="2147483668" r:id="rId7"/>
    <p:sldLayoutId id="2147483667" r:id="rId8"/>
    <p:sldLayoutId id="2147483660" r:id="rId9"/>
    <p:sldLayoutId id="2147483663" r:id="rId10"/>
  </p:sldLayoutIdLst>
  <p:hf hdr="0" ftr="0" dt="0"/>
  <p:txStyles>
    <p:titleStyle>
      <a:lvl1pPr algn="l" defTabSz="322588" rtl="0" eaLnBrk="1" latinLnBrk="0" hangingPunct="1">
        <a:spcBef>
          <a:spcPct val="0"/>
        </a:spcBef>
        <a:buNone/>
        <a:defRPr sz="988" b="1" i="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1pPr>
    </p:titleStyle>
    <p:bodyStyle>
      <a:lvl1pPr marL="241940" indent="-241940" algn="l" defTabSz="322588" rtl="0" eaLnBrk="1" latinLnBrk="0" hangingPunct="1">
        <a:spcBef>
          <a:spcPct val="20000"/>
        </a:spcBef>
        <a:buFont typeface="Arial"/>
        <a:buChar char="•"/>
        <a:defRPr sz="1693" b="0" i="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1pPr>
      <a:lvl2pPr marL="524203" indent="-201617" algn="l" defTabSz="322588" rtl="0" eaLnBrk="1" latinLnBrk="0" hangingPunct="1">
        <a:spcBef>
          <a:spcPct val="20000"/>
        </a:spcBef>
        <a:buFont typeface="Arial"/>
        <a:buChar char="–"/>
        <a:defRPr sz="1411" b="0" i="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2pPr>
      <a:lvl3pPr marL="806467" indent="-161293" algn="l" defTabSz="322588" rtl="0" eaLnBrk="1" latinLnBrk="0" hangingPunct="1">
        <a:spcBef>
          <a:spcPct val="20000"/>
        </a:spcBef>
        <a:buFont typeface="Arial"/>
        <a:buChar char="•"/>
        <a:defRPr sz="1270" b="0" i="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3pPr>
      <a:lvl4pPr marL="1129054" indent="-161293" algn="l" defTabSz="322588" rtl="0" eaLnBrk="1" latinLnBrk="0" hangingPunct="1">
        <a:spcBef>
          <a:spcPct val="20000"/>
        </a:spcBef>
        <a:buFont typeface="Arial"/>
        <a:buChar char="–"/>
        <a:defRPr sz="1129" b="0" i="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4pPr>
      <a:lvl5pPr marL="1451642" indent="-161293" algn="l" defTabSz="322588" rtl="0" eaLnBrk="1" latinLnBrk="0" hangingPunct="1">
        <a:spcBef>
          <a:spcPct val="20000"/>
        </a:spcBef>
        <a:buFont typeface="Arial"/>
        <a:buChar char="»"/>
        <a:defRPr sz="1129" b="0" i="0" kern="1200">
          <a:solidFill>
            <a:schemeClr val="tx1"/>
          </a:solidFill>
          <a:latin typeface="Microsoft YaHei" charset="0"/>
          <a:ea typeface="Microsoft YaHei" charset="0"/>
          <a:cs typeface="Microsoft YaHei" charset="0"/>
        </a:defRPr>
      </a:lvl5pPr>
      <a:lvl6pPr marL="1774228" indent="-161293" algn="l" defTabSz="322588" rtl="0" eaLnBrk="1" latinLnBrk="0" hangingPunct="1">
        <a:spcBef>
          <a:spcPct val="20000"/>
        </a:spcBef>
        <a:buFont typeface="Arial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6pPr>
      <a:lvl7pPr marL="2096815" indent="-161293" algn="l" defTabSz="322588" rtl="0" eaLnBrk="1" latinLnBrk="0" hangingPunct="1">
        <a:spcBef>
          <a:spcPct val="20000"/>
        </a:spcBef>
        <a:buFont typeface="Arial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7pPr>
      <a:lvl8pPr marL="2419402" indent="-161293" algn="l" defTabSz="322588" rtl="0" eaLnBrk="1" latinLnBrk="0" hangingPunct="1">
        <a:spcBef>
          <a:spcPct val="20000"/>
        </a:spcBef>
        <a:buFont typeface="Arial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8pPr>
      <a:lvl9pPr marL="2741989" indent="-161293" algn="l" defTabSz="322588" rtl="0" eaLnBrk="1" latinLnBrk="0" hangingPunct="1">
        <a:spcBef>
          <a:spcPct val="20000"/>
        </a:spcBef>
        <a:buFont typeface="Arial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2588" rtl="0" eaLnBrk="1" latinLnBrk="0" hangingPunct="1"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22588" algn="l" defTabSz="322588" rtl="0" eaLnBrk="1" latinLnBrk="0" hangingPunct="1">
        <a:defRPr sz="1270" kern="1200">
          <a:solidFill>
            <a:schemeClr val="tx1"/>
          </a:solidFill>
          <a:latin typeface="+mn-lt"/>
          <a:ea typeface="+mn-ea"/>
          <a:cs typeface="+mn-cs"/>
        </a:defRPr>
      </a:lvl2pPr>
      <a:lvl3pPr marL="645174" algn="l" defTabSz="322588" rtl="0" eaLnBrk="1" latinLnBrk="0" hangingPunct="1">
        <a:defRPr sz="1270" kern="1200">
          <a:solidFill>
            <a:schemeClr val="tx1"/>
          </a:solidFill>
          <a:latin typeface="+mn-lt"/>
          <a:ea typeface="+mn-ea"/>
          <a:cs typeface="+mn-cs"/>
        </a:defRPr>
      </a:lvl3pPr>
      <a:lvl4pPr marL="967761" algn="l" defTabSz="322588" rtl="0" eaLnBrk="1" latinLnBrk="0" hangingPunct="1">
        <a:defRPr sz="1270" kern="1200">
          <a:solidFill>
            <a:schemeClr val="tx1"/>
          </a:solidFill>
          <a:latin typeface="+mn-lt"/>
          <a:ea typeface="+mn-ea"/>
          <a:cs typeface="+mn-cs"/>
        </a:defRPr>
      </a:lvl4pPr>
      <a:lvl5pPr marL="1290348" algn="l" defTabSz="322588" rtl="0" eaLnBrk="1" latinLnBrk="0" hangingPunct="1">
        <a:defRPr sz="1270" kern="1200">
          <a:solidFill>
            <a:schemeClr val="tx1"/>
          </a:solidFill>
          <a:latin typeface="+mn-lt"/>
          <a:ea typeface="+mn-ea"/>
          <a:cs typeface="+mn-cs"/>
        </a:defRPr>
      </a:lvl5pPr>
      <a:lvl6pPr marL="1612935" algn="l" defTabSz="322588" rtl="0" eaLnBrk="1" latinLnBrk="0" hangingPunct="1">
        <a:defRPr sz="1270" kern="1200">
          <a:solidFill>
            <a:schemeClr val="tx1"/>
          </a:solidFill>
          <a:latin typeface="+mn-lt"/>
          <a:ea typeface="+mn-ea"/>
          <a:cs typeface="+mn-cs"/>
        </a:defRPr>
      </a:lvl6pPr>
      <a:lvl7pPr marL="1935521" algn="l" defTabSz="322588" rtl="0" eaLnBrk="1" latinLnBrk="0" hangingPunct="1">
        <a:defRPr sz="1270" kern="1200">
          <a:solidFill>
            <a:schemeClr val="tx1"/>
          </a:solidFill>
          <a:latin typeface="+mn-lt"/>
          <a:ea typeface="+mn-ea"/>
          <a:cs typeface="+mn-cs"/>
        </a:defRPr>
      </a:lvl7pPr>
      <a:lvl8pPr marL="2258109" algn="l" defTabSz="322588" rtl="0" eaLnBrk="1" latinLnBrk="0" hangingPunct="1">
        <a:defRPr sz="1270" kern="1200">
          <a:solidFill>
            <a:schemeClr val="tx1"/>
          </a:solidFill>
          <a:latin typeface="+mn-lt"/>
          <a:ea typeface="+mn-ea"/>
          <a:cs typeface="+mn-cs"/>
        </a:defRPr>
      </a:lvl8pPr>
      <a:lvl9pPr marL="2580696" algn="l" defTabSz="322588" rtl="0" eaLnBrk="1" latinLnBrk="0" hangingPunct="1">
        <a:defRPr sz="12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9CE3B65-0620-4549-BB76-50C83E167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79" y="215054"/>
            <a:ext cx="11426131" cy="779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E7CB74-B6E7-46C8-B8CF-3A5256F9F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0779" y="1073026"/>
            <a:ext cx="11426131" cy="25593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17F390-34A7-4929-86FF-7C94799416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0778" y="3737672"/>
            <a:ext cx="2980730" cy="213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C6BD9-87E1-4E3E-B464-A1100BD4B912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937F75-AA6B-453F-906A-0AB7EF8E09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88298" y="3737672"/>
            <a:ext cx="4471095" cy="213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1B3DA8-ECA0-4C2C-A7FE-00808C4349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6180" y="3737672"/>
            <a:ext cx="2980730" cy="213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7BBAD2-AFCE-4AC4-9623-6E08BC833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1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645174" rtl="0" eaLnBrk="1" latinLnBrk="0" hangingPunct="1">
        <a:lnSpc>
          <a:spcPct val="90000"/>
        </a:lnSpc>
        <a:spcBef>
          <a:spcPct val="0"/>
        </a:spcBef>
        <a:buNone/>
        <a:defRPr sz="31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1293" indent="-161293" algn="l" defTabSz="645174" rtl="0" eaLnBrk="1" latinLnBrk="0" hangingPunct="1">
        <a:lnSpc>
          <a:spcPct val="90000"/>
        </a:lnSpc>
        <a:spcBef>
          <a:spcPts val="706"/>
        </a:spcBef>
        <a:buFont typeface="Arial" panose="020B0604020202020204" pitchFamily="34" charset="0"/>
        <a:buChar char="•"/>
        <a:defRPr sz="1975" kern="1200">
          <a:solidFill>
            <a:schemeClr val="tx1"/>
          </a:solidFill>
          <a:latin typeface="+mn-lt"/>
          <a:ea typeface="+mn-ea"/>
          <a:cs typeface="+mn-cs"/>
        </a:defRPr>
      </a:lvl1pPr>
      <a:lvl2pPr marL="483880" indent="-161293" algn="l" defTabSz="645174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693" kern="1200">
          <a:solidFill>
            <a:schemeClr val="tx1"/>
          </a:solidFill>
          <a:latin typeface="+mn-lt"/>
          <a:ea typeface="+mn-ea"/>
          <a:cs typeface="+mn-cs"/>
        </a:defRPr>
      </a:lvl2pPr>
      <a:lvl3pPr marL="806467" indent="-161293" algn="l" defTabSz="645174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3pPr>
      <a:lvl4pPr marL="1129054" indent="-161293" algn="l" defTabSz="645174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4pPr>
      <a:lvl5pPr marL="1451642" indent="-161293" algn="l" defTabSz="645174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5pPr>
      <a:lvl6pPr marL="1774228" indent="-161293" algn="l" defTabSz="645174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6pPr>
      <a:lvl7pPr marL="2096815" indent="-161293" algn="l" defTabSz="645174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7pPr>
      <a:lvl8pPr marL="2419402" indent="-161293" algn="l" defTabSz="645174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8pPr>
      <a:lvl9pPr marL="2741989" indent="-161293" algn="l" defTabSz="645174" rtl="0" eaLnBrk="1" latinLnBrk="0" hangingPunct="1">
        <a:lnSpc>
          <a:spcPct val="90000"/>
        </a:lnSpc>
        <a:spcBef>
          <a:spcPts val="353"/>
        </a:spcBef>
        <a:buFont typeface="Arial" panose="020B0604020202020204" pitchFamily="34" charset="0"/>
        <a:buChar char="•"/>
        <a:defRPr sz="127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45174" rtl="0" eaLnBrk="1" latinLnBrk="0" hangingPunct="1">
        <a:defRPr sz="1270" kern="1200">
          <a:solidFill>
            <a:schemeClr val="tx1"/>
          </a:solidFill>
          <a:latin typeface="+mn-lt"/>
          <a:ea typeface="+mn-ea"/>
          <a:cs typeface="+mn-cs"/>
        </a:defRPr>
      </a:lvl1pPr>
      <a:lvl2pPr marL="322588" algn="l" defTabSz="645174" rtl="0" eaLnBrk="1" latinLnBrk="0" hangingPunct="1">
        <a:defRPr sz="1270" kern="1200">
          <a:solidFill>
            <a:schemeClr val="tx1"/>
          </a:solidFill>
          <a:latin typeface="+mn-lt"/>
          <a:ea typeface="+mn-ea"/>
          <a:cs typeface="+mn-cs"/>
        </a:defRPr>
      </a:lvl2pPr>
      <a:lvl3pPr marL="645174" algn="l" defTabSz="645174" rtl="0" eaLnBrk="1" latinLnBrk="0" hangingPunct="1">
        <a:defRPr sz="1270" kern="1200">
          <a:solidFill>
            <a:schemeClr val="tx1"/>
          </a:solidFill>
          <a:latin typeface="+mn-lt"/>
          <a:ea typeface="+mn-ea"/>
          <a:cs typeface="+mn-cs"/>
        </a:defRPr>
      </a:lvl3pPr>
      <a:lvl4pPr marL="967761" algn="l" defTabSz="645174" rtl="0" eaLnBrk="1" latinLnBrk="0" hangingPunct="1">
        <a:defRPr sz="1270" kern="1200">
          <a:solidFill>
            <a:schemeClr val="tx1"/>
          </a:solidFill>
          <a:latin typeface="+mn-lt"/>
          <a:ea typeface="+mn-ea"/>
          <a:cs typeface="+mn-cs"/>
        </a:defRPr>
      </a:lvl4pPr>
      <a:lvl5pPr marL="1290348" algn="l" defTabSz="645174" rtl="0" eaLnBrk="1" latinLnBrk="0" hangingPunct="1">
        <a:defRPr sz="1270" kern="1200">
          <a:solidFill>
            <a:schemeClr val="tx1"/>
          </a:solidFill>
          <a:latin typeface="+mn-lt"/>
          <a:ea typeface="+mn-ea"/>
          <a:cs typeface="+mn-cs"/>
        </a:defRPr>
      </a:lvl5pPr>
      <a:lvl6pPr marL="1612935" algn="l" defTabSz="645174" rtl="0" eaLnBrk="1" latinLnBrk="0" hangingPunct="1">
        <a:defRPr sz="1270" kern="1200">
          <a:solidFill>
            <a:schemeClr val="tx1"/>
          </a:solidFill>
          <a:latin typeface="+mn-lt"/>
          <a:ea typeface="+mn-ea"/>
          <a:cs typeface="+mn-cs"/>
        </a:defRPr>
      </a:lvl6pPr>
      <a:lvl7pPr marL="1935521" algn="l" defTabSz="645174" rtl="0" eaLnBrk="1" latinLnBrk="0" hangingPunct="1">
        <a:defRPr sz="1270" kern="1200">
          <a:solidFill>
            <a:schemeClr val="tx1"/>
          </a:solidFill>
          <a:latin typeface="+mn-lt"/>
          <a:ea typeface="+mn-ea"/>
          <a:cs typeface="+mn-cs"/>
        </a:defRPr>
      </a:lvl7pPr>
      <a:lvl8pPr marL="2258109" algn="l" defTabSz="645174" rtl="0" eaLnBrk="1" latinLnBrk="0" hangingPunct="1">
        <a:defRPr sz="1270" kern="1200">
          <a:solidFill>
            <a:schemeClr val="tx1"/>
          </a:solidFill>
          <a:latin typeface="+mn-lt"/>
          <a:ea typeface="+mn-ea"/>
          <a:cs typeface="+mn-cs"/>
        </a:defRPr>
      </a:lvl8pPr>
      <a:lvl9pPr marL="2580696" algn="l" defTabSz="645174" rtl="0" eaLnBrk="1" latinLnBrk="0" hangingPunct="1">
        <a:defRPr sz="12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0779" y="214680"/>
            <a:ext cx="11426131" cy="7793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0779" y="1073400"/>
            <a:ext cx="11426131" cy="2558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0778" y="3737299"/>
            <a:ext cx="2980730" cy="214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88297" y="3737299"/>
            <a:ext cx="4471095" cy="214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56180" y="3737299"/>
            <a:ext cx="2980730" cy="214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81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hf hdr="0" ftr="0" dt="0"/>
  <p:txStyles>
    <p:titleStyle>
      <a:lvl1pPr algn="l" defTabSz="537667" rtl="0" eaLnBrk="1" latinLnBrk="0" hangingPunct="1">
        <a:lnSpc>
          <a:spcPct val="90000"/>
        </a:lnSpc>
        <a:spcBef>
          <a:spcPct val="0"/>
        </a:spcBef>
        <a:buNone/>
        <a:defRPr sz="25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4417" indent="-134417" algn="l" defTabSz="537667" rtl="0" eaLnBrk="1" latinLnBrk="0" hangingPunct="1">
        <a:lnSpc>
          <a:spcPct val="90000"/>
        </a:lnSpc>
        <a:spcBef>
          <a:spcPts val="588"/>
        </a:spcBef>
        <a:buFont typeface="Arial" panose="020B0604020202020204" pitchFamily="34" charset="0"/>
        <a:buChar char="•"/>
        <a:defRPr sz="1646" kern="1200">
          <a:solidFill>
            <a:schemeClr val="tx1"/>
          </a:solidFill>
          <a:latin typeface="+mn-lt"/>
          <a:ea typeface="+mn-ea"/>
          <a:cs typeface="+mn-cs"/>
        </a:defRPr>
      </a:lvl1pPr>
      <a:lvl2pPr marL="403250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176" kern="1200">
          <a:solidFill>
            <a:schemeClr val="tx1"/>
          </a:solidFill>
          <a:latin typeface="+mn-lt"/>
          <a:ea typeface="+mn-ea"/>
          <a:cs typeface="+mn-cs"/>
        </a:defRPr>
      </a:lvl3pPr>
      <a:lvl4pPr marL="940918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4pPr>
      <a:lvl5pPr marL="1209751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5pPr>
      <a:lvl6pPr marL="1478585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6pPr>
      <a:lvl7pPr marL="1747418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7pPr>
      <a:lvl8pPr marL="2016252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8pPr>
      <a:lvl9pPr marL="2285086" indent="-134417" algn="l" defTabSz="537667" rtl="0" eaLnBrk="1" latinLnBrk="0" hangingPunct="1">
        <a:lnSpc>
          <a:spcPct val="90000"/>
        </a:lnSpc>
        <a:spcBef>
          <a:spcPts val="294"/>
        </a:spcBef>
        <a:buFont typeface="Arial" panose="020B0604020202020204" pitchFamily="34" charset="0"/>
        <a:buChar char="•"/>
        <a:defRPr sz="10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1pPr>
      <a:lvl2pPr marL="268834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2pPr>
      <a:lvl3pPr marL="537667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3pPr>
      <a:lvl4pPr marL="806501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4pPr>
      <a:lvl5pPr marL="1075334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5pPr>
      <a:lvl6pPr marL="1344168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6pPr>
      <a:lvl7pPr marL="1613002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7pPr>
      <a:lvl8pPr marL="1881835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8pPr>
      <a:lvl9pPr marL="2150669" algn="l" defTabSz="537667" rtl="0" eaLnBrk="1" latinLnBrk="0" hangingPunct="1">
        <a:defRPr sz="10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>
            <a:lum/>
          </a:blip>
          <a:srcRect/>
          <a:stretch>
            <a:fillRect t="32850" b="-2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9799D1C7-B607-47C9-B5F3-04EF1E70BB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算法赛道</a:t>
            </a:r>
            <a:r>
              <a:rPr lang="en-US" altLang="zh-CN" dirty="0"/>
              <a:t>-</a:t>
            </a:r>
            <a:r>
              <a:rPr lang="zh-CN" altLang="en-US" dirty="0"/>
              <a:t>看见你的呼吸</a:t>
            </a:r>
          </a:p>
        </p:txBody>
      </p:sp>
      <p:sp>
        <p:nvSpPr>
          <p:cNvPr id="9" name="副标题 8">
            <a:extLst>
              <a:ext uri="{FF2B5EF4-FFF2-40B4-BE49-F238E27FC236}">
                <a16:creationId xmlns:a16="http://schemas.microsoft.com/office/drawing/2014/main" id="{0ECFF8C0-DD90-48BB-AF1D-A94E4770E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MTM</a:t>
            </a:r>
          </a:p>
          <a:p>
            <a:r>
              <a:rPr lang="zh-CN" altLang="en-US" dirty="0"/>
              <a:t>仉鹏、李长宇</a:t>
            </a:r>
          </a:p>
        </p:txBody>
      </p:sp>
    </p:spTree>
    <p:extLst>
      <p:ext uri="{BB962C8B-B14F-4D97-AF65-F5344CB8AC3E}">
        <p14:creationId xmlns:p14="http://schemas.microsoft.com/office/powerpoint/2010/main" val="127974468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94BD02-F664-4F7E-AFD7-F22440FF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特征工程</a:t>
            </a:r>
            <a:r>
              <a:rPr lang="en-US" altLang="zh-CN" dirty="0"/>
              <a:t>-</a:t>
            </a:r>
            <a:r>
              <a:rPr lang="zh-CN" altLang="en-US" dirty="0"/>
              <a:t>交互特征的构建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233152-83D1-40C4-B0F3-9873812F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9CD3D11-9DAF-442F-8488-9B743DBCDA5D}"/>
              </a:ext>
            </a:extLst>
          </p:cNvPr>
          <p:cNvGrpSpPr/>
          <p:nvPr/>
        </p:nvGrpSpPr>
        <p:grpSpPr>
          <a:xfrm>
            <a:off x="3272494" y="883920"/>
            <a:ext cx="2354599" cy="2418958"/>
            <a:chOff x="2998155" y="883920"/>
            <a:chExt cx="2354599" cy="241895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EA04773-9B38-46A4-B753-7CAECB1B9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8155" y="883920"/>
              <a:ext cx="2006238" cy="2204278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A21F041-1511-4548-857A-B93A08340D94}"/>
                </a:ext>
              </a:extLst>
            </p:cNvPr>
            <p:cNvSpPr/>
            <p:nvPr/>
          </p:nvSpPr>
          <p:spPr>
            <a:xfrm>
              <a:off x="3272494" y="3088198"/>
              <a:ext cx="2080260" cy="2146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>
                  <a:solidFill>
                    <a:schemeClr val="tx1"/>
                  </a:solidFill>
                </a:rPr>
                <a:t>Source:</a:t>
              </a:r>
              <a:r>
                <a:rPr lang="zh-CN" altLang="en-US" sz="1050" dirty="0">
                  <a:solidFill>
                    <a:schemeClr val="tx1"/>
                  </a:solidFill>
                </a:rPr>
                <a:t> </a:t>
              </a:r>
              <a:r>
                <a:rPr lang="en-US" altLang="zh-CN" sz="1050" dirty="0">
                  <a:solidFill>
                    <a:schemeClr val="tx1"/>
                  </a:solidFill>
                </a:rPr>
                <a:t>windows.com</a:t>
              </a:r>
              <a:endParaRPr lang="zh-CN" altLang="en-US" sz="105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50" name="Picture 2" descr="https://latex.codecogs.com/png.latex?%5Clarge%20%5Cleft%5C%7B%5Cbegin%7Bmatrix%7D%20acc%3D%5Csqrt%7Bacc%5C_x%5E2&amp;plus;acc%5C_y%5E2&amp;plus;acc%5C_z%5E2%7D%20%5C%5C%20acc_g%3D%5Csqrt%7Bacc%5C_xg%5E2&amp;plus;acc%5C_yg%5E2&amp;plus;acc%5C_zg%5E2%7D%20%5C%5C%20pitch_x%3Darctan%28%5Cfrac%7Bacc%5C_x%7D%7B%5Csqrt%7Bacc%5C_y%5E2&amp;plus;acc%5C_z%5E2%7D%7D%29%20%5C%5C%20pitch_y%3Darctan%28%5Cfrac%7Bacc%5C_y%7D%7B%5Csqrt%7Bacc%5C_x%5E2&amp;plus;acc%5C_z%5E2%7D%7D%29%20%5C%5C%20pitch_z%3Darctan%28%5Cfrac%7Bacc%5C_z%7D%7B%5Csqrt%7Bacc%5C_x%5E2&amp;plus;acc_y%5E2%7D%7D%29%20%5C%5C%20....%20%5Cend%7Bmatrix%7D%5Cright.">
            <a:extLst>
              <a:ext uri="{FF2B5EF4-FFF2-40B4-BE49-F238E27FC236}">
                <a16:creationId xmlns:a16="http://schemas.microsoft.com/office/drawing/2014/main" id="{130DEEA9-CC55-49B3-B31F-B5B5E889F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920" y="1134110"/>
            <a:ext cx="3467100" cy="188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515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94BD02-F664-4F7E-AFD7-F22440FFB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特征工程</a:t>
            </a:r>
            <a:r>
              <a:rPr lang="en-US" altLang="zh-CN" dirty="0"/>
              <a:t>-</a:t>
            </a:r>
            <a:r>
              <a:rPr lang="zh-CN" altLang="en-US" dirty="0"/>
              <a:t>数据扩增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233152-83D1-40C4-B0F3-9873812F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11</a:t>
            </a:fld>
            <a:endParaRPr 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78A763D-1473-404B-9DEE-394685B5E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221" y="1040186"/>
            <a:ext cx="4382601" cy="196495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0752BA9-05D8-476B-ACD3-9AD05CAF9DB0}"/>
              </a:ext>
            </a:extLst>
          </p:cNvPr>
          <p:cNvSpPr/>
          <p:nvPr/>
        </p:nvSpPr>
        <p:spPr>
          <a:xfrm>
            <a:off x="7284720" y="1250039"/>
            <a:ext cx="32887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为了增强模型的泛化效果，我们采用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CutMix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的数据扩增策略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为了减轻模型训练时的压力，我们在训练时仅在同一类别内进行</a:t>
            </a: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CutMix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5084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76156" y="850485"/>
            <a:ext cx="5095382" cy="113097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zh-CN" altLang="en-US" sz="254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模型介绍</a:t>
            </a:r>
            <a:endParaRPr lang="en-US" sz="2816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202610" y="2192632"/>
            <a:ext cx="792203" cy="792203"/>
            <a:chOff x="2580299" y="2821918"/>
            <a:chExt cx="1122808" cy="1122808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580299" y="2821918"/>
              <a:ext cx="1122808" cy="1122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17" name="Freeform 124"/>
            <p:cNvSpPr>
              <a:spLocks noEditPoints="1"/>
            </p:cNvSpPr>
            <p:nvPr/>
          </p:nvSpPr>
          <p:spPr bwMode="auto">
            <a:xfrm>
              <a:off x="2946988" y="3194308"/>
              <a:ext cx="358898" cy="357836"/>
            </a:xfrm>
            <a:custGeom>
              <a:avLst/>
              <a:gdLst>
                <a:gd name="T0" fmla="*/ 41 w 186"/>
                <a:gd name="T1" fmla="*/ 125 h 185"/>
                <a:gd name="T2" fmla="*/ 45 w 186"/>
                <a:gd name="T3" fmla="*/ 121 h 185"/>
                <a:gd name="T4" fmla="*/ 46 w 186"/>
                <a:gd name="T5" fmla="*/ 118 h 185"/>
                <a:gd name="T6" fmla="*/ 42 w 186"/>
                <a:gd name="T7" fmla="*/ 114 h 185"/>
                <a:gd name="T8" fmla="*/ 39 w 186"/>
                <a:gd name="T9" fmla="*/ 115 h 185"/>
                <a:gd name="T10" fmla="*/ 35 w 186"/>
                <a:gd name="T11" fmla="*/ 119 h 185"/>
                <a:gd name="T12" fmla="*/ 34 w 186"/>
                <a:gd name="T13" fmla="*/ 122 h 185"/>
                <a:gd name="T14" fmla="*/ 38 w 186"/>
                <a:gd name="T15" fmla="*/ 126 h 185"/>
                <a:gd name="T16" fmla="*/ 41 w 186"/>
                <a:gd name="T17" fmla="*/ 125 h 185"/>
                <a:gd name="T18" fmla="*/ 67 w 186"/>
                <a:gd name="T19" fmla="*/ 122 h 185"/>
                <a:gd name="T20" fmla="*/ 63 w 186"/>
                <a:gd name="T21" fmla="*/ 118 h 185"/>
                <a:gd name="T22" fmla="*/ 60 w 186"/>
                <a:gd name="T23" fmla="*/ 119 h 185"/>
                <a:gd name="T24" fmla="*/ 18 w 186"/>
                <a:gd name="T25" fmla="*/ 161 h 185"/>
                <a:gd name="T26" fmla="*/ 17 w 186"/>
                <a:gd name="T27" fmla="*/ 164 h 185"/>
                <a:gd name="T28" fmla="*/ 21 w 186"/>
                <a:gd name="T29" fmla="*/ 168 h 185"/>
                <a:gd name="T30" fmla="*/ 24 w 186"/>
                <a:gd name="T31" fmla="*/ 167 h 185"/>
                <a:gd name="T32" fmla="*/ 66 w 186"/>
                <a:gd name="T33" fmla="*/ 125 h 185"/>
                <a:gd name="T34" fmla="*/ 67 w 186"/>
                <a:gd name="T35" fmla="*/ 122 h 185"/>
                <a:gd name="T36" fmla="*/ 186 w 186"/>
                <a:gd name="T37" fmla="*/ 4 h 185"/>
                <a:gd name="T38" fmla="*/ 181 w 186"/>
                <a:gd name="T39" fmla="*/ 0 h 185"/>
                <a:gd name="T40" fmla="*/ 180 w 186"/>
                <a:gd name="T41" fmla="*/ 0 h 185"/>
                <a:gd name="T42" fmla="*/ 180 w 186"/>
                <a:gd name="T43" fmla="*/ 0 h 185"/>
                <a:gd name="T44" fmla="*/ 3 w 186"/>
                <a:gd name="T45" fmla="*/ 76 h 185"/>
                <a:gd name="T46" fmla="*/ 2 w 186"/>
                <a:gd name="T47" fmla="*/ 76 h 185"/>
                <a:gd name="T48" fmla="*/ 2 w 186"/>
                <a:gd name="T49" fmla="*/ 76 h 185"/>
                <a:gd name="T50" fmla="*/ 2 w 186"/>
                <a:gd name="T51" fmla="*/ 76 h 185"/>
                <a:gd name="T52" fmla="*/ 0 w 186"/>
                <a:gd name="T53" fmla="*/ 80 h 185"/>
                <a:gd name="T54" fmla="*/ 3 w 186"/>
                <a:gd name="T55" fmla="*/ 84 h 185"/>
                <a:gd name="T56" fmla="*/ 3 w 186"/>
                <a:gd name="T57" fmla="*/ 84 h 185"/>
                <a:gd name="T58" fmla="*/ 73 w 186"/>
                <a:gd name="T59" fmla="*/ 113 h 185"/>
                <a:gd name="T60" fmla="*/ 101 w 186"/>
                <a:gd name="T61" fmla="*/ 182 h 185"/>
                <a:gd name="T62" fmla="*/ 101 w 186"/>
                <a:gd name="T63" fmla="*/ 182 h 185"/>
                <a:gd name="T64" fmla="*/ 105 w 186"/>
                <a:gd name="T65" fmla="*/ 185 h 185"/>
                <a:gd name="T66" fmla="*/ 109 w 186"/>
                <a:gd name="T67" fmla="*/ 183 h 185"/>
                <a:gd name="T68" fmla="*/ 109 w 186"/>
                <a:gd name="T69" fmla="*/ 183 h 185"/>
                <a:gd name="T70" fmla="*/ 109 w 186"/>
                <a:gd name="T71" fmla="*/ 183 h 185"/>
                <a:gd name="T72" fmla="*/ 109 w 186"/>
                <a:gd name="T73" fmla="*/ 183 h 185"/>
                <a:gd name="T74" fmla="*/ 185 w 186"/>
                <a:gd name="T75" fmla="*/ 6 h 185"/>
                <a:gd name="T76" fmla="*/ 185 w 186"/>
                <a:gd name="T77" fmla="*/ 6 h 185"/>
                <a:gd name="T78" fmla="*/ 186 w 186"/>
                <a:gd name="T79" fmla="*/ 4 h 185"/>
                <a:gd name="T80" fmla="*/ 15 w 186"/>
                <a:gd name="T81" fmla="*/ 80 h 185"/>
                <a:gd name="T82" fmla="*/ 163 w 186"/>
                <a:gd name="T83" fmla="*/ 16 h 185"/>
                <a:gd name="T84" fmla="*/ 75 w 186"/>
                <a:gd name="T85" fmla="*/ 104 h 185"/>
                <a:gd name="T86" fmla="*/ 15 w 186"/>
                <a:gd name="T87" fmla="*/ 80 h 185"/>
                <a:gd name="T88" fmla="*/ 105 w 186"/>
                <a:gd name="T89" fmla="*/ 170 h 185"/>
                <a:gd name="T90" fmla="*/ 81 w 186"/>
                <a:gd name="T91" fmla="*/ 110 h 185"/>
                <a:gd name="T92" fmla="*/ 169 w 186"/>
                <a:gd name="T93" fmla="*/ 22 h 185"/>
                <a:gd name="T94" fmla="*/ 105 w 186"/>
                <a:gd name="T95" fmla="*/ 170 h 185"/>
                <a:gd name="T96" fmla="*/ 67 w 186"/>
                <a:gd name="T97" fmla="*/ 139 h 185"/>
                <a:gd name="T98" fmla="*/ 64 w 186"/>
                <a:gd name="T99" fmla="*/ 140 h 185"/>
                <a:gd name="T100" fmla="*/ 52 w 186"/>
                <a:gd name="T101" fmla="*/ 153 h 185"/>
                <a:gd name="T102" fmla="*/ 51 w 186"/>
                <a:gd name="T103" fmla="*/ 156 h 185"/>
                <a:gd name="T104" fmla="*/ 55 w 186"/>
                <a:gd name="T105" fmla="*/ 160 h 185"/>
                <a:gd name="T106" fmla="*/ 58 w 186"/>
                <a:gd name="T107" fmla="*/ 159 h 185"/>
                <a:gd name="T108" fmla="*/ 70 w 186"/>
                <a:gd name="T109" fmla="*/ 146 h 185"/>
                <a:gd name="T110" fmla="*/ 72 w 186"/>
                <a:gd name="T111" fmla="*/ 143 h 185"/>
                <a:gd name="T112" fmla="*/ 67 w 186"/>
                <a:gd name="T113" fmla="*/ 13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6" h="185">
                  <a:moveTo>
                    <a:pt x="41" y="125"/>
                  </a:moveTo>
                  <a:cubicBezTo>
                    <a:pt x="45" y="121"/>
                    <a:pt x="45" y="121"/>
                    <a:pt x="45" y="121"/>
                  </a:cubicBezTo>
                  <a:cubicBezTo>
                    <a:pt x="46" y="120"/>
                    <a:pt x="46" y="119"/>
                    <a:pt x="46" y="118"/>
                  </a:cubicBezTo>
                  <a:cubicBezTo>
                    <a:pt x="46" y="116"/>
                    <a:pt x="44" y="114"/>
                    <a:pt x="42" y="114"/>
                  </a:cubicBezTo>
                  <a:cubicBezTo>
                    <a:pt x="41" y="114"/>
                    <a:pt x="40" y="114"/>
                    <a:pt x="39" y="115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4" y="120"/>
                    <a:pt x="34" y="121"/>
                    <a:pt x="34" y="122"/>
                  </a:cubicBezTo>
                  <a:cubicBezTo>
                    <a:pt x="34" y="124"/>
                    <a:pt x="36" y="126"/>
                    <a:pt x="38" y="126"/>
                  </a:cubicBezTo>
                  <a:cubicBezTo>
                    <a:pt x="39" y="126"/>
                    <a:pt x="40" y="126"/>
                    <a:pt x="41" y="125"/>
                  </a:cubicBezTo>
                  <a:close/>
                  <a:moveTo>
                    <a:pt x="67" y="122"/>
                  </a:moveTo>
                  <a:cubicBezTo>
                    <a:pt x="67" y="120"/>
                    <a:pt x="66" y="118"/>
                    <a:pt x="63" y="118"/>
                  </a:cubicBezTo>
                  <a:cubicBezTo>
                    <a:pt x="62" y="118"/>
                    <a:pt x="61" y="118"/>
                    <a:pt x="60" y="119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2"/>
                    <a:pt x="17" y="163"/>
                    <a:pt x="17" y="164"/>
                  </a:cubicBezTo>
                  <a:cubicBezTo>
                    <a:pt x="17" y="167"/>
                    <a:pt x="19" y="168"/>
                    <a:pt x="21" y="168"/>
                  </a:cubicBezTo>
                  <a:cubicBezTo>
                    <a:pt x="22" y="168"/>
                    <a:pt x="23" y="168"/>
                    <a:pt x="24" y="167"/>
                  </a:cubicBezTo>
                  <a:cubicBezTo>
                    <a:pt x="66" y="125"/>
                    <a:pt x="66" y="125"/>
                    <a:pt x="66" y="125"/>
                  </a:cubicBezTo>
                  <a:cubicBezTo>
                    <a:pt x="67" y="124"/>
                    <a:pt x="67" y="123"/>
                    <a:pt x="67" y="122"/>
                  </a:cubicBezTo>
                  <a:close/>
                  <a:moveTo>
                    <a:pt x="186" y="4"/>
                  </a:moveTo>
                  <a:cubicBezTo>
                    <a:pt x="186" y="2"/>
                    <a:pt x="184" y="0"/>
                    <a:pt x="181" y="0"/>
                  </a:cubicBezTo>
                  <a:cubicBezTo>
                    <a:pt x="181" y="0"/>
                    <a:pt x="180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1" y="77"/>
                    <a:pt x="0" y="78"/>
                    <a:pt x="0" y="80"/>
                  </a:cubicBezTo>
                  <a:cubicBezTo>
                    <a:pt x="0" y="82"/>
                    <a:pt x="1" y="83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2" y="184"/>
                    <a:pt x="103" y="185"/>
                    <a:pt x="105" y="185"/>
                  </a:cubicBezTo>
                  <a:cubicBezTo>
                    <a:pt x="107" y="185"/>
                    <a:pt x="109" y="184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5"/>
                    <a:pt x="186" y="5"/>
                    <a:pt x="186" y="4"/>
                  </a:cubicBezTo>
                  <a:close/>
                  <a:moveTo>
                    <a:pt x="15" y="80"/>
                  </a:moveTo>
                  <a:cubicBezTo>
                    <a:pt x="163" y="16"/>
                    <a:pt x="163" y="16"/>
                    <a:pt x="163" y="16"/>
                  </a:cubicBezTo>
                  <a:cubicBezTo>
                    <a:pt x="75" y="104"/>
                    <a:pt x="75" y="104"/>
                    <a:pt x="75" y="104"/>
                  </a:cubicBezTo>
                  <a:lnTo>
                    <a:pt x="15" y="80"/>
                  </a:lnTo>
                  <a:close/>
                  <a:moveTo>
                    <a:pt x="105" y="170"/>
                  </a:moveTo>
                  <a:cubicBezTo>
                    <a:pt x="81" y="110"/>
                    <a:pt x="81" y="110"/>
                    <a:pt x="81" y="110"/>
                  </a:cubicBezTo>
                  <a:cubicBezTo>
                    <a:pt x="169" y="22"/>
                    <a:pt x="169" y="22"/>
                    <a:pt x="169" y="22"/>
                  </a:cubicBezTo>
                  <a:lnTo>
                    <a:pt x="105" y="170"/>
                  </a:lnTo>
                  <a:close/>
                  <a:moveTo>
                    <a:pt x="67" y="139"/>
                  </a:moveTo>
                  <a:cubicBezTo>
                    <a:pt x="66" y="139"/>
                    <a:pt x="65" y="139"/>
                    <a:pt x="64" y="140"/>
                  </a:cubicBezTo>
                  <a:cubicBezTo>
                    <a:pt x="52" y="153"/>
                    <a:pt x="52" y="153"/>
                    <a:pt x="52" y="153"/>
                  </a:cubicBezTo>
                  <a:cubicBezTo>
                    <a:pt x="51" y="154"/>
                    <a:pt x="51" y="155"/>
                    <a:pt x="51" y="156"/>
                  </a:cubicBezTo>
                  <a:cubicBezTo>
                    <a:pt x="51" y="158"/>
                    <a:pt x="52" y="160"/>
                    <a:pt x="55" y="160"/>
                  </a:cubicBezTo>
                  <a:cubicBezTo>
                    <a:pt x="56" y="160"/>
                    <a:pt x="57" y="160"/>
                    <a:pt x="58" y="159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5"/>
                    <a:pt x="72" y="144"/>
                    <a:pt x="72" y="143"/>
                  </a:cubicBezTo>
                  <a:cubicBezTo>
                    <a:pt x="72" y="141"/>
                    <a:pt x="70" y="139"/>
                    <a:pt x="67" y="1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26802" y="2192632"/>
            <a:ext cx="792203" cy="792203"/>
            <a:chOff x="4018477" y="2821918"/>
            <a:chExt cx="1122808" cy="1122808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4018477" y="2821918"/>
              <a:ext cx="1122808" cy="11228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18" name="Freeform 129"/>
            <p:cNvSpPr>
              <a:spLocks noEditPoints="1"/>
            </p:cNvSpPr>
            <p:nvPr/>
          </p:nvSpPr>
          <p:spPr bwMode="auto">
            <a:xfrm>
              <a:off x="4395319" y="3194308"/>
              <a:ext cx="357836" cy="357836"/>
            </a:xfrm>
            <a:custGeom>
              <a:avLst/>
              <a:gdLst>
                <a:gd name="T0" fmla="*/ 162 w 185"/>
                <a:gd name="T1" fmla="*/ 52 h 185"/>
                <a:gd name="T2" fmla="*/ 149 w 185"/>
                <a:gd name="T3" fmla="*/ 18 h 185"/>
                <a:gd name="T4" fmla="*/ 133 w 185"/>
                <a:gd name="T5" fmla="*/ 23 h 185"/>
                <a:gd name="T6" fmla="*/ 105 w 185"/>
                <a:gd name="T7" fmla="*/ 0 h 185"/>
                <a:gd name="T8" fmla="*/ 72 w 185"/>
                <a:gd name="T9" fmla="*/ 15 h 185"/>
                <a:gd name="T10" fmla="*/ 40 w 185"/>
                <a:gd name="T11" fmla="*/ 17 h 185"/>
                <a:gd name="T12" fmla="*/ 18 w 185"/>
                <a:gd name="T13" fmla="*/ 44 h 185"/>
                <a:gd name="T14" fmla="*/ 6 w 185"/>
                <a:gd name="T15" fmla="*/ 74 h 185"/>
                <a:gd name="T16" fmla="*/ 6 w 185"/>
                <a:gd name="T17" fmla="*/ 111 h 185"/>
                <a:gd name="T18" fmla="*/ 18 w 185"/>
                <a:gd name="T19" fmla="*/ 141 h 185"/>
                <a:gd name="T20" fmla="*/ 39 w 185"/>
                <a:gd name="T21" fmla="*/ 168 h 185"/>
                <a:gd name="T22" fmla="*/ 72 w 185"/>
                <a:gd name="T23" fmla="*/ 170 h 185"/>
                <a:gd name="T24" fmla="*/ 105 w 185"/>
                <a:gd name="T25" fmla="*/ 185 h 185"/>
                <a:gd name="T26" fmla="*/ 133 w 185"/>
                <a:gd name="T27" fmla="*/ 162 h 185"/>
                <a:gd name="T28" fmla="*/ 149 w 185"/>
                <a:gd name="T29" fmla="*/ 167 h 185"/>
                <a:gd name="T30" fmla="*/ 162 w 185"/>
                <a:gd name="T31" fmla="*/ 133 h 185"/>
                <a:gd name="T32" fmla="*/ 185 w 185"/>
                <a:gd name="T33" fmla="*/ 105 h 185"/>
                <a:gd name="T34" fmla="*/ 177 w 185"/>
                <a:gd name="T35" fmla="*/ 103 h 185"/>
                <a:gd name="T36" fmla="*/ 162 w 185"/>
                <a:gd name="T37" fmla="*/ 111 h 185"/>
                <a:gd name="T38" fmla="*/ 160 w 185"/>
                <a:gd name="T39" fmla="*/ 145 h 185"/>
                <a:gd name="T40" fmla="*/ 137 w 185"/>
                <a:gd name="T41" fmla="*/ 155 h 185"/>
                <a:gd name="T42" fmla="*/ 111 w 185"/>
                <a:gd name="T43" fmla="*/ 162 h 185"/>
                <a:gd name="T44" fmla="*/ 103 w 185"/>
                <a:gd name="T45" fmla="*/ 177 h 185"/>
                <a:gd name="T46" fmla="*/ 74 w 185"/>
                <a:gd name="T47" fmla="*/ 162 h 185"/>
                <a:gd name="T48" fmla="*/ 48 w 185"/>
                <a:gd name="T49" fmla="*/ 155 h 185"/>
                <a:gd name="T50" fmla="*/ 26 w 185"/>
                <a:gd name="T51" fmla="*/ 145 h 185"/>
                <a:gd name="T52" fmla="*/ 23 w 185"/>
                <a:gd name="T53" fmla="*/ 111 h 185"/>
                <a:gd name="T54" fmla="*/ 8 w 185"/>
                <a:gd name="T55" fmla="*/ 103 h 185"/>
                <a:gd name="T56" fmla="*/ 23 w 185"/>
                <a:gd name="T57" fmla="*/ 74 h 185"/>
                <a:gd name="T58" fmla="*/ 26 w 185"/>
                <a:gd name="T59" fmla="*/ 40 h 185"/>
                <a:gd name="T60" fmla="*/ 48 w 185"/>
                <a:gd name="T61" fmla="*/ 30 h 185"/>
                <a:gd name="T62" fmla="*/ 74 w 185"/>
                <a:gd name="T63" fmla="*/ 23 h 185"/>
                <a:gd name="T64" fmla="*/ 103 w 185"/>
                <a:gd name="T65" fmla="*/ 8 h 185"/>
                <a:gd name="T66" fmla="*/ 111 w 185"/>
                <a:gd name="T67" fmla="*/ 23 h 185"/>
                <a:gd name="T68" fmla="*/ 137 w 185"/>
                <a:gd name="T69" fmla="*/ 30 h 185"/>
                <a:gd name="T70" fmla="*/ 160 w 185"/>
                <a:gd name="T71" fmla="*/ 40 h 185"/>
                <a:gd name="T72" fmla="*/ 162 w 185"/>
                <a:gd name="T73" fmla="*/ 74 h 185"/>
                <a:gd name="T74" fmla="*/ 177 w 185"/>
                <a:gd name="T75" fmla="*/ 103 h 185"/>
                <a:gd name="T76" fmla="*/ 93 w 185"/>
                <a:gd name="T77" fmla="*/ 143 h 185"/>
                <a:gd name="T78" fmla="*/ 93 w 185"/>
                <a:gd name="T79" fmla="*/ 50 h 185"/>
                <a:gd name="T80" fmla="*/ 93 w 185"/>
                <a:gd name="T81" fmla="*/ 76 h 185"/>
                <a:gd name="T82" fmla="*/ 93 w 185"/>
                <a:gd name="T83" fmla="*/ 50 h 185"/>
                <a:gd name="T84" fmla="*/ 54 w 185"/>
                <a:gd name="T85" fmla="*/ 76 h 185"/>
                <a:gd name="T86" fmla="*/ 88 w 185"/>
                <a:gd name="T87" fmla="*/ 109 h 185"/>
                <a:gd name="T88" fmla="*/ 93 w 185"/>
                <a:gd name="T89" fmla="*/ 84 h 185"/>
                <a:gd name="T90" fmla="*/ 84 w 185"/>
                <a:gd name="T91" fmla="*/ 93 h 185"/>
                <a:gd name="T92" fmla="*/ 97 w 185"/>
                <a:gd name="T93" fmla="*/ 109 h 185"/>
                <a:gd name="T94" fmla="*/ 131 w 185"/>
                <a:gd name="T95" fmla="*/ 7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5" h="185">
                  <a:moveTo>
                    <a:pt x="179" y="74"/>
                  </a:moveTo>
                  <a:cubicBezTo>
                    <a:pt x="170" y="72"/>
                    <a:pt x="170" y="72"/>
                    <a:pt x="170" y="72"/>
                  </a:cubicBezTo>
                  <a:cubicBezTo>
                    <a:pt x="168" y="65"/>
                    <a:pt x="166" y="58"/>
                    <a:pt x="162" y="52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2"/>
                    <a:pt x="169" y="38"/>
                    <a:pt x="167" y="36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7" y="17"/>
                    <a:pt x="146" y="17"/>
                  </a:cubicBezTo>
                  <a:cubicBezTo>
                    <a:pt x="144" y="17"/>
                    <a:pt x="142" y="17"/>
                    <a:pt x="141" y="18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27" y="19"/>
                    <a:pt x="120" y="17"/>
                    <a:pt x="113" y="1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0" y="3"/>
                    <a:pt x="108" y="0"/>
                    <a:pt x="105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7" y="0"/>
                    <a:pt x="75" y="3"/>
                    <a:pt x="74" y="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5" y="17"/>
                    <a:pt x="58" y="19"/>
                    <a:pt x="52" y="23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7"/>
                    <a:pt x="41" y="17"/>
                    <a:pt x="40" y="17"/>
                  </a:cubicBezTo>
                  <a:cubicBezTo>
                    <a:pt x="38" y="17"/>
                    <a:pt x="37" y="17"/>
                    <a:pt x="36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6" y="38"/>
                    <a:pt x="17" y="42"/>
                    <a:pt x="18" y="44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19" y="58"/>
                    <a:pt x="17" y="65"/>
                    <a:pt x="15" y="72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3" y="75"/>
                    <a:pt x="0" y="77"/>
                    <a:pt x="0" y="8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8"/>
                    <a:pt x="3" y="110"/>
                    <a:pt x="6" y="111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17" y="120"/>
                    <a:pt x="19" y="127"/>
                    <a:pt x="23" y="13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7" y="143"/>
                    <a:pt x="16" y="147"/>
                    <a:pt x="18" y="149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7" y="168"/>
                    <a:pt x="38" y="168"/>
                    <a:pt x="39" y="168"/>
                  </a:cubicBezTo>
                  <a:cubicBezTo>
                    <a:pt x="41" y="168"/>
                    <a:pt x="43" y="168"/>
                    <a:pt x="44" y="167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58" y="166"/>
                    <a:pt x="65" y="168"/>
                    <a:pt x="72" y="170"/>
                  </a:cubicBezTo>
                  <a:cubicBezTo>
                    <a:pt x="74" y="179"/>
                    <a:pt x="74" y="179"/>
                    <a:pt x="74" y="179"/>
                  </a:cubicBezTo>
                  <a:cubicBezTo>
                    <a:pt x="75" y="182"/>
                    <a:pt x="77" y="185"/>
                    <a:pt x="80" y="185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8" y="185"/>
                    <a:pt x="110" y="182"/>
                    <a:pt x="111" y="179"/>
                  </a:cubicBezTo>
                  <a:cubicBezTo>
                    <a:pt x="113" y="170"/>
                    <a:pt x="113" y="170"/>
                    <a:pt x="113" y="170"/>
                  </a:cubicBezTo>
                  <a:cubicBezTo>
                    <a:pt x="120" y="168"/>
                    <a:pt x="127" y="166"/>
                    <a:pt x="133" y="162"/>
                  </a:cubicBezTo>
                  <a:cubicBezTo>
                    <a:pt x="141" y="167"/>
                    <a:pt x="141" y="167"/>
                    <a:pt x="141" y="167"/>
                  </a:cubicBezTo>
                  <a:cubicBezTo>
                    <a:pt x="142" y="168"/>
                    <a:pt x="144" y="168"/>
                    <a:pt x="146" y="168"/>
                  </a:cubicBezTo>
                  <a:cubicBezTo>
                    <a:pt x="147" y="168"/>
                    <a:pt x="148" y="168"/>
                    <a:pt x="149" y="167"/>
                  </a:cubicBezTo>
                  <a:cubicBezTo>
                    <a:pt x="167" y="149"/>
                    <a:pt x="167" y="149"/>
                    <a:pt x="167" y="149"/>
                  </a:cubicBezTo>
                  <a:cubicBezTo>
                    <a:pt x="169" y="147"/>
                    <a:pt x="169" y="143"/>
                    <a:pt x="167" y="141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6" y="127"/>
                    <a:pt x="168" y="120"/>
                    <a:pt x="170" y="113"/>
                  </a:cubicBezTo>
                  <a:cubicBezTo>
                    <a:pt x="179" y="111"/>
                    <a:pt x="179" y="111"/>
                    <a:pt x="179" y="111"/>
                  </a:cubicBezTo>
                  <a:cubicBezTo>
                    <a:pt x="182" y="110"/>
                    <a:pt x="185" y="108"/>
                    <a:pt x="185" y="105"/>
                  </a:cubicBezTo>
                  <a:cubicBezTo>
                    <a:pt x="185" y="80"/>
                    <a:pt x="185" y="80"/>
                    <a:pt x="185" y="80"/>
                  </a:cubicBezTo>
                  <a:cubicBezTo>
                    <a:pt x="185" y="77"/>
                    <a:pt x="182" y="75"/>
                    <a:pt x="179" y="74"/>
                  </a:cubicBezTo>
                  <a:close/>
                  <a:moveTo>
                    <a:pt x="177" y="103"/>
                  </a:moveTo>
                  <a:cubicBezTo>
                    <a:pt x="177" y="103"/>
                    <a:pt x="177" y="103"/>
                    <a:pt x="177" y="103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5" y="106"/>
                    <a:pt x="163" y="108"/>
                    <a:pt x="162" y="111"/>
                  </a:cubicBezTo>
                  <a:cubicBezTo>
                    <a:pt x="161" y="117"/>
                    <a:pt x="158" y="123"/>
                    <a:pt x="155" y="129"/>
                  </a:cubicBezTo>
                  <a:cubicBezTo>
                    <a:pt x="153" y="131"/>
                    <a:pt x="153" y="134"/>
                    <a:pt x="155" y="137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4"/>
                    <a:pt x="134" y="154"/>
                    <a:pt x="133" y="154"/>
                  </a:cubicBezTo>
                  <a:cubicBezTo>
                    <a:pt x="131" y="154"/>
                    <a:pt x="130" y="154"/>
                    <a:pt x="129" y="155"/>
                  </a:cubicBezTo>
                  <a:cubicBezTo>
                    <a:pt x="123" y="158"/>
                    <a:pt x="117" y="160"/>
                    <a:pt x="111" y="162"/>
                  </a:cubicBezTo>
                  <a:cubicBezTo>
                    <a:pt x="108" y="163"/>
                    <a:pt x="106" y="165"/>
                    <a:pt x="105" y="168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0" y="168"/>
                    <a:pt x="80" y="168"/>
                    <a:pt x="80" y="168"/>
                  </a:cubicBezTo>
                  <a:cubicBezTo>
                    <a:pt x="79" y="165"/>
                    <a:pt x="77" y="163"/>
                    <a:pt x="74" y="162"/>
                  </a:cubicBezTo>
                  <a:cubicBezTo>
                    <a:pt x="68" y="160"/>
                    <a:pt x="62" y="158"/>
                    <a:pt x="57" y="155"/>
                  </a:cubicBezTo>
                  <a:cubicBezTo>
                    <a:pt x="55" y="154"/>
                    <a:pt x="54" y="154"/>
                    <a:pt x="52" y="154"/>
                  </a:cubicBezTo>
                  <a:cubicBezTo>
                    <a:pt x="51" y="154"/>
                    <a:pt x="49" y="154"/>
                    <a:pt x="48" y="155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26" y="145"/>
                    <a:pt x="26" y="145"/>
                    <a:pt x="26" y="145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2" y="134"/>
                    <a:pt x="32" y="131"/>
                    <a:pt x="30" y="129"/>
                  </a:cubicBezTo>
                  <a:cubicBezTo>
                    <a:pt x="27" y="123"/>
                    <a:pt x="25" y="117"/>
                    <a:pt x="23" y="111"/>
                  </a:cubicBezTo>
                  <a:cubicBezTo>
                    <a:pt x="22" y="108"/>
                    <a:pt x="20" y="106"/>
                    <a:pt x="17" y="105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20" y="79"/>
                    <a:pt x="22" y="77"/>
                    <a:pt x="23" y="74"/>
                  </a:cubicBezTo>
                  <a:cubicBezTo>
                    <a:pt x="25" y="68"/>
                    <a:pt x="27" y="62"/>
                    <a:pt x="30" y="57"/>
                  </a:cubicBezTo>
                  <a:cubicBezTo>
                    <a:pt x="32" y="54"/>
                    <a:pt x="32" y="51"/>
                    <a:pt x="30" y="48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9" y="31"/>
                    <a:pt x="51" y="31"/>
                    <a:pt x="52" y="31"/>
                  </a:cubicBezTo>
                  <a:cubicBezTo>
                    <a:pt x="54" y="31"/>
                    <a:pt x="55" y="31"/>
                    <a:pt x="57" y="30"/>
                  </a:cubicBezTo>
                  <a:cubicBezTo>
                    <a:pt x="62" y="27"/>
                    <a:pt x="68" y="25"/>
                    <a:pt x="74" y="23"/>
                  </a:cubicBezTo>
                  <a:cubicBezTo>
                    <a:pt x="77" y="22"/>
                    <a:pt x="79" y="20"/>
                    <a:pt x="80" y="17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6" y="20"/>
                    <a:pt x="108" y="22"/>
                    <a:pt x="111" y="23"/>
                  </a:cubicBezTo>
                  <a:cubicBezTo>
                    <a:pt x="117" y="25"/>
                    <a:pt x="123" y="27"/>
                    <a:pt x="129" y="30"/>
                  </a:cubicBezTo>
                  <a:cubicBezTo>
                    <a:pt x="130" y="31"/>
                    <a:pt x="131" y="31"/>
                    <a:pt x="133" y="31"/>
                  </a:cubicBezTo>
                  <a:cubicBezTo>
                    <a:pt x="134" y="31"/>
                    <a:pt x="136" y="31"/>
                    <a:pt x="137" y="30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3" y="51"/>
                    <a:pt x="153" y="54"/>
                    <a:pt x="155" y="57"/>
                  </a:cubicBezTo>
                  <a:cubicBezTo>
                    <a:pt x="158" y="62"/>
                    <a:pt x="161" y="68"/>
                    <a:pt x="162" y="74"/>
                  </a:cubicBezTo>
                  <a:cubicBezTo>
                    <a:pt x="163" y="77"/>
                    <a:pt x="165" y="79"/>
                    <a:pt x="168" y="80"/>
                  </a:cubicBezTo>
                  <a:cubicBezTo>
                    <a:pt x="177" y="82"/>
                    <a:pt x="177" y="82"/>
                    <a:pt x="177" y="82"/>
                  </a:cubicBezTo>
                  <a:lnTo>
                    <a:pt x="177" y="103"/>
                  </a:lnTo>
                  <a:close/>
                  <a:moveTo>
                    <a:pt x="93" y="42"/>
                  </a:moveTo>
                  <a:cubicBezTo>
                    <a:pt x="65" y="42"/>
                    <a:pt x="42" y="65"/>
                    <a:pt x="42" y="93"/>
                  </a:cubicBezTo>
                  <a:cubicBezTo>
                    <a:pt x="42" y="120"/>
                    <a:pt x="65" y="143"/>
                    <a:pt x="93" y="143"/>
                  </a:cubicBezTo>
                  <a:cubicBezTo>
                    <a:pt x="121" y="143"/>
                    <a:pt x="143" y="120"/>
                    <a:pt x="143" y="93"/>
                  </a:cubicBezTo>
                  <a:cubicBezTo>
                    <a:pt x="143" y="65"/>
                    <a:pt x="121" y="42"/>
                    <a:pt x="93" y="42"/>
                  </a:cubicBezTo>
                  <a:close/>
                  <a:moveTo>
                    <a:pt x="93" y="50"/>
                  </a:moveTo>
                  <a:cubicBezTo>
                    <a:pt x="107" y="50"/>
                    <a:pt x="120" y="58"/>
                    <a:pt x="127" y="68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2" y="78"/>
                    <a:pt x="97" y="76"/>
                    <a:pt x="93" y="76"/>
                  </a:cubicBezTo>
                  <a:cubicBezTo>
                    <a:pt x="88" y="76"/>
                    <a:pt x="83" y="78"/>
                    <a:pt x="80" y="81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66" y="58"/>
                    <a:pt x="78" y="50"/>
                    <a:pt x="93" y="50"/>
                  </a:cubicBezTo>
                  <a:close/>
                  <a:moveTo>
                    <a:pt x="88" y="135"/>
                  </a:moveTo>
                  <a:cubicBezTo>
                    <a:pt x="67" y="132"/>
                    <a:pt x="50" y="114"/>
                    <a:pt x="50" y="93"/>
                  </a:cubicBezTo>
                  <a:cubicBezTo>
                    <a:pt x="50" y="87"/>
                    <a:pt x="52" y="81"/>
                    <a:pt x="54" y="76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90"/>
                    <a:pt x="76" y="91"/>
                    <a:pt x="76" y="93"/>
                  </a:cubicBezTo>
                  <a:cubicBezTo>
                    <a:pt x="76" y="100"/>
                    <a:pt x="81" y="107"/>
                    <a:pt x="88" y="109"/>
                  </a:cubicBezTo>
                  <a:lnTo>
                    <a:pt x="88" y="135"/>
                  </a:lnTo>
                  <a:close/>
                  <a:moveTo>
                    <a:pt x="84" y="93"/>
                  </a:moveTo>
                  <a:cubicBezTo>
                    <a:pt x="84" y="88"/>
                    <a:pt x="88" y="84"/>
                    <a:pt x="93" y="84"/>
                  </a:cubicBezTo>
                  <a:cubicBezTo>
                    <a:pt x="97" y="84"/>
                    <a:pt x="101" y="88"/>
                    <a:pt x="101" y="93"/>
                  </a:cubicBezTo>
                  <a:cubicBezTo>
                    <a:pt x="101" y="97"/>
                    <a:pt x="97" y="101"/>
                    <a:pt x="93" y="101"/>
                  </a:cubicBezTo>
                  <a:cubicBezTo>
                    <a:pt x="88" y="101"/>
                    <a:pt x="84" y="97"/>
                    <a:pt x="84" y="93"/>
                  </a:cubicBezTo>
                  <a:close/>
                  <a:moveTo>
                    <a:pt x="135" y="93"/>
                  </a:moveTo>
                  <a:cubicBezTo>
                    <a:pt x="135" y="114"/>
                    <a:pt x="118" y="132"/>
                    <a:pt x="97" y="135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104" y="107"/>
                    <a:pt x="109" y="100"/>
                    <a:pt x="109" y="93"/>
                  </a:cubicBezTo>
                  <a:cubicBezTo>
                    <a:pt x="109" y="91"/>
                    <a:pt x="109" y="90"/>
                    <a:pt x="109" y="88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4" y="81"/>
                    <a:pt x="135" y="87"/>
                    <a:pt x="135" y="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50993" y="2192632"/>
            <a:ext cx="792203" cy="792203"/>
            <a:chOff x="5468924" y="2821918"/>
            <a:chExt cx="1122808" cy="1122808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5468924" y="2821918"/>
              <a:ext cx="1122808" cy="11228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20" name="Freeform 136"/>
            <p:cNvSpPr>
              <a:spLocks noEditPoints="1"/>
            </p:cNvSpPr>
            <p:nvPr/>
          </p:nvSpPr>
          <p:spPr bwMode="auto">
            <a:xfrm>
              <a:off x="5838646" y="3193247"/>
              <a:ext cx="357836" cy="359959"/>
            </a:xfrm>
            <a:custGeom>
              <a:avLst/>
              <a:gdLst>
                <a:gd name="T0" fmla="*/ 122 w 185"/>
                <a:gd name="T1" fmla="*/ 118 h 186"/>
                <a:gd name="T2" fmla="*/ 122 w 185"/>
                <a:gd name="T3" fmla="*/ 127 h 186"/>
                <a:gd name="T4" fmla="*/ 160 w 185"/>
                <a:gd name="T5" fmla="*/ 122 h 186"/>
                <a:gd name="T6" fmla="*/ 156 w 185"/>
                <a:gd name="T7" fmla="*/ 84 h 186"/>
                <a:gd name="T8" fmla="*/ 118 w 185"/>
                <a:gd name="T9" fmla="*/ 89 h 186"/>
                <a:gd name="T10" fmla="*/ 156 w 185"/>
                <a:gd name="T11" fmla="*/ 93 h 186"/>
                <a:gd name="T12" fmla="*/ 156 w 185"/>
                <a:gd name="T13" fmla="*/ 84 h 186"/>
                <a:gd name="T14" fmla="*/ 33 w 185"/>
                <a:gd name="T15" fmla="*/ 34 h 186"/>
                <a:gd name="T16" fmla="*/ 25 w 185"/>
                <a:gd name="T17" fmla="*/ 59 h 186"/>
                <a:gd name="T18" fmla="*/ 0 w 185"/>
                <a:gd name="T19" fmla="*/ 68 h 186"/>
                <a:gd name="T20" fmla="*/ 25 w 185"/>
                <a:gd name="T21" fmla="*/ 186 h 186"/>
                <a:gd name="T22" fmla="*/ 185 w 185"/>
                <a:gd name="T23" fmla="*/ 177 h 186"/>
                <a:gd name="T24" fmla="*/ 177 w 185"/>
                <a:gd name="T25" fmla="*/ 34 h 186"/>
                <a:gd name="T26" fmla="*/ 25 w 185"/>
                <a:gd name="T27" fmla="*/ 177 h 186"/>
                <a:gd name="T28" fmla="*/ 8 w 185"/>
                <a:gd name="T29" fmla="*/ 68 h 186"/>
                <a:gd name="T30" fmla="*/ 25 w 185"/>
                <a:gd name="T31" fmla="*/ 156 h 186"/>
                <a:gd name="T32" fmla="*/ 33 w 185"/>
                <a:gd name="T33" fmla="*/ 156 h 186"/>
                <a:gd name="T34" fmla="*/ 177 w 185"/>
                <a:gd name="T35" fmla="*/ 42 h 186"/>
                <a:gd name="T36" fmla="*/ 139 w 185"/>
                <a:gd name="T37" fmla="*/ 68 h 186"/>
                <a:gd name="T38" fmla="*/ 139 w 185"/>
                <a:gd name="T39" fmla="*/ 59 h 186"/>
                <a:gd name="T40" fmla="*/ 139 w 185"/>
                <a:gd name="T41" fmla="*/ 68 h 186"/>
                <a:gd name="T42" fmla="*/ 164 w 185"/>
                <a:gd name="T43" fmla="*/ 9 h 186"/>
                <a:gd name="T44" fmla="*/ 164 w 185"/>
                <a:gd name="T45" fmla="*/ 0 h 186"/>
                <a:gd name="T46" fmla="*/ 50 w 185"/>
                <a:gd name="T47" fmla="*/ 4 h 186"/>
                <a:gd name="T48" fmla="*/ 156 w 185"/>
                <a:gd name="T49" fmla="*/ 101 h 186"/>
                <a:gd name="T50" fmla="*/ 118 w 185"/>
                <a:gd name="T51" fmla="*/ 106 h 186"/>
                <a:gd name="T52" fmla="*/ 156 w 185"/>
                <a:gd name="T53" fmla="*/ 110 h 186"/>
                <a:gd name="T54" fmla="*/ 156 w 185"/>
                <a:gd name="T55" fmla="*/ 101 h 186"/>
                <a:gd name="T56" fmla="*/ 173 w 185"/>
                <a:gd name="T57" fmla="*/ 25 h 186"/>
                <a:gd name="T58" fmla="*/ 173 w 185"/>
                <a:gd name="T59" fmla="*/ 17 h 186"/>
                <a:gd name="T60" fmla="*/ 38 w 185"/>
                <a:gd name="T61" fmla="*/ 21 h 186"/>
                <a:gd name="T62" fmla="*/ 156 w 185"/>
                <a:gd name="T63" fmla="*/ 68 h 186"/>
                <a:gd name="T64" fmla="*/ 156 w 185"/>
                <a:gd name="T65" fmla="*/ 59 h 186"/>
                <a:gd name="T66" fmla="*/ 156 w 185"/>
                <a:gd name="T67" fmla="*/ 68 h 186"/>
                <a:gd name="T68" fmla="*/ 156 w 185"/>
                <a:gd name="T69" fmla="*/ 144 h 186"/>
                <a:gd name="T70" fmla="*/ 156 w 185"/>
                <a:gd name="T71" fmla="*/ 135 h 186"/>
                <a:gd name="T72" fmla="*/ 50 w 185"/>
                <a:gd name="T73" fmla="*/ 139 h 186"/>
                <a:gd name="T74" fmla="*/ 88 w 185"/>
                <a:gd name="T75" fmla="*/ 68 h 186"/>
                <a:gd name="T76" fmla="*/ 126 w 185"/>
                <a:gd name="T77" fmla="*/ 63 h 186"/>
                <a:gd name="T78" fmla="*/ 88 w 185"/>
                <a:gd name="T79" fmla="*/ 59 h 186"/>
                <a:gd name="T80" fmla="*/ 88 w 185"/>
                <a:gd name="T81" fmla="*/ 68 h 186"/>
                <a:gd name="T82" fmla="*/ 156 w 185"/>
                <a:gd name="T83" fmla="*/ 160 h 186"/>
                <a:gd name="T84" fmla="*/ 156 w 185"/>
                <a:gd name="T85" fmla="*/ 152 h 186"/>
                <a:gd name="T86" fmla="*/ 50 w 185"/>
                <a:gd name="T87" fmla="*/ 156 h 186"/>
                <a:gd name="T88" fmla="*/ 55 w 185"/>
                <a:gd name="T89" fmla="*/ 127 h 186"/>
                <a:gd name="T90" fmla="*/ 101 w 185"/>
                <a:gd name="T91" fmla="*/ 122 h 186"/>
                <a:gd name="T92" fmla="*/ 97 w 185"/>
                <a:gd name="T93" fmla="*/ 84 h 186"/>
                <a:gd name="T94" fmla="*/ 50 w 185"/>
                <a:gd name="T95" fmla="*/ 89 h 186"/>
                <a:gd name="T96" fmla="*/ 55 w 185"/>
                <a:gd name="T97" fmla="*/ 127 h 186"/>
                <a:gd name="T98" fmla="*/ 92 w 185"/>
                <a:gd name="T99" fmla="*/ 93 h 186"/>
                <a:gd name="T100" fmla="*/ 59 w 185"/>
                <a:gd name="T101" fmla="*/ 118 h 186"/>
                <a:gd name="T102" fmla="*/ 55 w 185"/>
                <a:gd name="T103" fmla="*/ 68 h 186"/>
                <a:gd name="T104" fmla="*/ 55 w 185"/>
                <a:gd name="T105" fmla="*/ 59 h 186"/>
                <a:gd name="T106" fmla="*/ 55 w 185"/>
                <a:gd name="T107" fmla="*/ 68 h 186"/>
                <a:gd name="T108" fmla="*/ 76 w 185"/>
                <a:gd name="T109" fmla="*/ 63 h 186"/>
                <a:gd name="T110" fmla="*/ 67 w 185"/>
                <a:gd name="T111" fmla="*/ 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5" h="186">
                  <a:moveTo>
                    <a:pt x="156" y="118"/>
                  </a:moveTo>
                  <a:cubicBezTo>
                    <a:pt x="122" y="118"/>
                    <a:pt x="122" y="118"/>
                    <a:pt x="122" y="118"/>
                  </a:cubicBezTo>
                  <a:cubicBezTo>
                    <a:pt x="120" y="118"/>
                    <a:pt x="118" y="120"/>
                    <a:pt x="118" y="122"/>
                  </a:cubicBezTo>
                  <a:cubicBezTo>
                    <a:pt x="118" y="125"/>
                    <a:pt x="120" y="127"/>
                    <a:pt x="122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8" y="127"/>
                    <a:pt x="160" y="125"/>
                    <a:pt x="160" y="122"/>
                  </a:cubicBezTo>
                  <a:cubicBezTo>
                    <a:pt x="160" y="120"/>
                    <a:pt x="158" y="118"/>
                    <a:pt x="156" y="118"/>
                  </a:cubicBezTo>
                  <a:close/>
                  <a:moveTo>
                    <a:pt x="156" y="84"/>
                  </a:moveTo>
                  <a:cubicBezTo>
                    <a:pt x="122" y="84"/>
                    <a:pt x="122" y="84"/>
                    <a:pt x="122" y="84"/>
                  </a:cubicBezTo>
                  <a:cubicBezTo>
                    <a:pt x="120" y="84"/>
                    <a:pt x="118" y="86"/>
                    <a:pt x="118" y="89"/>
                  </a:cubicBezTo>
                  <a:cubicBezTo>
                    <a:pt x="118" y="91"/>
                    <a:pt x="120" y="93"/>
                    <a:pt x="122" y="93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8" y="93"/>
                    <a:pt x="160" y="91"/>
                    <a:pt x="160" y="89"/>
                  </a:cubicBezTo>
                  <a:cubicBezTo>
                    <a:pt x="160" y="86"/>
                    <a:pt x="158" y="84"/>
                    <a:pt x="156" y="84"/>
                  </a:cubicBezTo>
                  <a:close/>
                  <a:moveTo>
                    <a:pt x="177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29" y="34"/>
                    <a:pt x="25" y="38"/>
                    <a:pt x="25" y="42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3" y="59"/>
                    <a:pt x="0" y="63"/>
                    <a:pt x="0" y="6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74"/>
                    <a:pt x="11" y="186"/>
                    <a:pt x="25" y="186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82" y="186"/>
                    <a:pt x="185" y="182"/>
                    <a:pt x="185" y="177"/>
                  </a:cubicBezTo>
                  <a:cubicBezTo>
                    <a:pt x="185" y="42"/>
                    <a:pt x="185" y="42"/>
                    <a:pt x="185" y="42"/>
                  </a:cubicBezTo>
                  <a:cubicBezTo>
                    <a:pt x="185" y="38"/>
                    <a:pt x="182" y="34"/>
                    <a:pt x="177" y="34"/>
                  </a:cubicBezTo>
                  <a:close/>
                  <a:moveTo>
                    <a:pt x="177" y="177"/>
                  </a:moveTo>
                  <a:cubicBezTo>
                    <a:pt x="25" y="177"/>
                    <a:pt x="25" y="177"/>
                    <a:pt x="25" y="177"/>
                  </a:cubicBezTo>
                  <a:cubicBezTo>
                    <a:pt x="16" y="177"/>
                    <a:pt x="8" y="170"/>
                    <a:pt x="8" y="16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156"/>
                    <a:pt x="25" y="156"/>
                    <a:pt x="25" y="156"/>
                  </a:cubicBezTo>
                  <a:cubicBezTo>
                    <a:pt x="25" y="159"/>
                    <a:pt x="27" y="160"/>
                    <a:pt x="29" y="160"/>
                  </a:cubicBezTo>
                  <a:cubicBezTo>
                    <a:pt x="32" y="160"/>
                    <a:pt x="33" y="159"/>
                    <a:pt x="33" y="156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77" y="42"/>
                    <a:pt x="177" y="42"/>
                    <a:pt x="177" y="42"/>
                  </a:cubicBezTo>
                  <a:lnTo>
                    <a:pt x="177" y="177"/>
                  </a:lnTo>
                  <a:close/>
                  <a:moveTo>
                    <a:pt x="139" y="68"/>
                  </a:moveTo>
                  <a:cubicBezTo>
                    <a:pt x="141" y="68"/>
                    <a:pt x="143" y="66"/>
                    <a:pt x="143" y="63"/>
                  </a:cubicBezTo>
                  <a:cubicBezTo>
                    <a:pt x="143" y="61"/>
                    <a:pt x="141" y="59"/>
                    <a:pt x="139" y="59"/>
                  </a:cubicBezTo>
                  <a:cubicBezTo>
                    <a:pt x="137" y="59"/>
                    <a:pt x="135" y="61"/>
                    <a:pt x="135" y="63"/>
                  </a:cubicBezTo>
                  <a:cubicBezTo>
                    <a:pt x="135" y="66"/>
                    <a:pt x="137" y="68"/>
                    <a:pt x="139" y="68"/>
                  </a:cubicBezTo>
                  <a:close/>
                  <a:moveTo>
                    <a:pt x="55" y="9"/>
                  </a:moveTo>
                  <a:cubicBezTo>
                    <a:pt x="164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4"/>
                  </a:cubicBezTo>
                  <a:cubicBezTo>
                    <a:pt x="168" y="2"/>
                    <a:pt x="167" y="0"/>
                    <a:pt x="164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2" y="0"/>
                    <a:pt x="50" y="2"/>
                    <a:pt x="50" y="4"/>
                  </a:cubicBezTo>
                  <a:cubicBezTo>
                    <a:pt x="50" y="7"/>
                    <a:pt x="52" y="9"/>
                    <a:pt x="55" y="9"/>
                  </a:cubicBezTo>
                  <a:close/>
                  <a:moveTo>
                    <a:pt x="156" y="101"/>
                  </a:moveTo>
                  <a:cubicBezTo>
                    <a:pt x="122" y="101"/>
                    <a:pt x="122" y="101"/>
                    <a:pt x="122" y="101"/>
                  </a:cubicBezTo>
                  <a:cubicBezTo>
                    <a:pt x="120" y="101"/>
                    <a:pt x="118" y="103"/>
                    <a:pt x="118" y="106"/>
                  </a:cubicBezTo>
                  <a:cubicBezTo>
                    <a:pt x="118" y="108"/>
                    <a:pt x="120" y="110"/>
                    <a:pt x="122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8" y="110"/>
                    <a:pt x="160" y="108"/>
                    <a:pt x="160" y="106"/>
                  </a:cubicBezTo>
                  <a:cubicBezTo>
                    <a:pt x="160" y="103"/>
                    <a:pt x="158" y="101"/>
                    <a:pt x="156" y="101"/>
                  </a:cubicBezTo>
                  <a:close/>
                  <a:moveTo>
                    <a:pt x="42" y="25"/>
                  </a:moveTo>
                  <a:cubicBezTo>
                    <a:pt x="173" y="25"/>
                    <a:pt x="173" y="25"/>
                    <a:pt x="173" y="25"/>
                  </a:cubicBezTo>
                  <a:cubicBezTo>
                    <a:pt x="175" y="25"/>
                    <a:pt x="177" y="24"/>
                    <a:pt x="177" y="21"/>
                  </a:cubicBezTo>
                  <a:cubicBezTo>
                    <a:pt x="177" y="19"/>
                    <a:pt x="175" y="17"/>
                    <a:pt x="173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38" y="19"/>
                    <a:pt x="38" y="21"/>
                  </a:cubicBezTo>
                  <a:cubicBezTo>
                    <a:pt x="38" y="24"/>
                    <a:pt x="40" y="25"/>
                    <a:pt x="42" y="25"/>
                  </a:cubicBezTo>
                  <a:close/>
                  <a:moveTo>
                    <a:pt x="156" y="68"/>
                  </a:moveTo>
                  <a:cubicBezTo>
                    <a:pt x="158" y="68"/>
                    <a:pt x="160" y="66"/>
                    <a:pt x="160" y="63"/>
                  </a:cubicBezTo>
                  <a:cubicBezTo>
                    <a:pt x="160" y="61"/>
                    <a:pt x="158" y="59"/>
                    <a:pt x="156" y="59"/>
                  </a:cubicBezTo>
                  <a:cubicBezTo>
                    <a:pt x="153" y="59"/>
                    <a:pt x="152" y="61"/>
                    <a:pt x="152" y="63"/>
                  </a:cubicBezTo>
                  <a:cubicBezTo>
                    <a:pt x="152" y="66"/>
                    <a:pt x="153" y="68"/>
                    <a:pt x="156" y="68"/>
                  </a:cubicBezTo>
                  <a:close/>
                  <a:moveTo>
                    <a:pt x="55" y="144"/>
                  </a:moveTo>
                  <a:cubicBezTo>
                    <a:pt x="156" y="144"/>
                    <a:pt x="156" y="144"/>
                    <a:pt x="156" y="144"/>
                  </a:cubicBezTo>
                  <a:cubicBezTo>
                    <a:pt x="158" y="144"/>
                    <a:pt x="160" y="142"/>
                    <a:pt x="160" y="139"/>
                  </a:cubicBezTo>
                  <a:cubicBezTo>
                    <a:pt x="160" y="137"/>
                    <a:pt x="158" y="135"/>
                    <a:pt x="156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2" y="135"/>
                    <a:pt x="50" y="137"/>
                    <a:pt x="50" y="139"/>
                  </a:cubicBezTo>
                  <a:cubicBezTo>
                    <a:pt x="50" y="142"/>
                    <a:pt x="52" y="144"/>
                    <a:pt x="55" y="144"/>
                  </a:cubicBezTo>
                  <a:close/>
                  <a:moveTo>
                    <a:pt x="88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4" y="68"/>
                    <a:pt x="126" y="66"/>
                    <a:pt x="126" y="63"/>
                  </a:cubicBezTo>
                  <a:cubicBezTo>
                    <a:pt x="126" y="61"/>
                    <a:pt x="124" y="59"/>
                    <a:pt x="122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6" y="59"/>
                    <a:pt x="84" y="61"/>
                    <a:pt x="84" y="63"/>
                  </a:cubicBezTo>
                  <a:cubicBezTo>
                    <a:pt x="84" y="66"/>
                    <a:pt x="86" y="68"/>
                    <a:pt x="88" y="68"/>
                  </a:cubicBezTo>
                  <a:close/>
                  <a:moveTo>
                    <a:pt x="55" y="160"/>
                  </a:moveTo>
                  <a:cubicBezTo>
                    <a:pt x="156" y="160"/>
                    <a:pt x="156" y="160"/>
                    <a:pt x="156" y="160"/>
                  </a:cubicBezTo>
                  <a:cubicBezTo>
                    <a:pt x="158" y="160"/>
                    <a:pt x="160" y="159"/>
                    <a:pt x="160" y="156"/>
                  </a:cubicBezTo>
                  <a:cubicBezTo>
                    <a:pt x="160" y="154"/>
                    <a:pt x="158" y="152"/>
                    <a:pt x="156" y="152"/>
                  </a:cubicBezTo>
                  <a:cubicBezTo>
                    <a:pt x="55" y="152"/>
                    <a:pt x="55" y="152"/>
                    <a:pt x="55" y="152"/>
                  </a:cubicBezTo>
                  <a:cubicBezTo>
                    <a:pt x="52" y="152"/>
                    <a:pt x="50" y="154"/>
                    <a:pt x="50" y="156"/>
                  </a:cubicBezTo>
                  <a:cubicBezTo>
                    <a:pt x="50" y="159"/>
                    <a:pt x="52" y="160"/>
                    <a:pt x="55" y="160"/>
                  </a:cubicBezTo>
                  <a:close/>
                  <a:moveTo>
                    <a:pt x="55" y="127"/>
                  </a:moveTo>
                  <a:cubicBezTo>
                    <a:pt x="97" y="127"/>
                    <a:pt x="97" y="127"/>
                    <a:pt x="97" y="127"/>
                  </a:cubicBezTo>
                  <a:cubicBezTo>
                    <a:pt x="99" y="127"/>
                    <a:pt x="101" y="125"/>
                    <a:pt x="101" y="122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1" y="86"/>
                    <a:pt x="99" y="84"/>
                    <a:pt x="97" y="84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52" y="84"/>
                    <a:pt x="50" y="86"/>
                    <a:pt x="50" y="89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0" y="125"/>
                    <a:pt x="52" y="127"/>
                    <a:pt x="55" y="127"/>
                  </a:cubicBezTo>
                  <a:close/>
                  <a:moveTo>
                    <a:pt x="59" y="93"/>
                  </a:moveTo>
                  <a:cubicBezTo>
                    <a:pt x="92" y="93"/>
                    <a:pt x="92" y="93"/>
                    <a:pt x="92" y="93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59" y="118"/>
                    <a:pt x="59" y="118"/>
                    <a:pt x="59" y="118"/>
                  </a:cubicBezTo>
                  <a:lnTo>
                    <a:pt x="59" y="93"/>
                  </a:lnTo>
                  <a:close/>
                  <a:moveTo>
                    <a:pt x="55" y="68"/>
                  </a:moveTo>
                  <a:cubicBezTo>
                    <a:pt x="57" y="68"/>
                    <a:pt x="59" y="66"/>
                    <a:pt x="59" y="63"/>
                  </a:cubicBezTo>
                  <a:cubicBezTo>
                    <a:pt x="59" y="61"/>
                    <a:pt x="57" y="59"/>
                    <a:pt x="55" y="59"/>
                  </a:cubicBezTo>
                  <a:cubicBezTo>
                    <a:pt x="52" y="59"/>
                    <a:pt x="50" y="61"/>
                    <a:pt x="50" y="63"/>
                  </a:cubicBezTo>
                  <a:cubicBezTo>
                    <a:pt x="50" y="66"/>
                    <a:pt x="52" y="68"/>
                    <a:pt x="55" y="68"/>
                  </a:cubicBezTo>
                  <a:close/>
                  <a:moveTo>
                    <a:pt x="71" y="68"/>
                  </a:moveTo>
                  <a:cubicBezTo>
                    <a:pt x="74" y="68"/>
                    <a:pt x="76" y="66"/>
                    <a:pt x="76" y="63"/>
                  </a:cubicBezTo>
                  <a:cubicBezTo>
                    <a:pt x="76" y="61"/>
                    <a:pt x="74" y="59"/>
                    <a:pt x="71" y="59"/>
                  </a:cubicBezTo>
                  <a:cubicBezTo>
                    <a:pt x="69" y="59"/>
                    <a:pt x="67" y="61"/>
                    <a:pt x="67" y="63"/>
                  </a:cubicBezTo>
                  <a:cubicBezTo>
                    <a:pt x="67" y="66"/>
                    <a:pt x="69" y="68"/>
                    <a:pt x="71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75184" y="2192632"/>
            <a:ext cx="792203" cy="792203"/>
            <a:chOff x="6912482" y="2821918"/>
            <a:chExt cx="1122808" cy="1122808"/>
          </a:xfrm>
        </p:grpSpPr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912482" y="2821918"/>
              <a:ext cx="1122808" cy="11228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21" name="Freeform 154"/>
            <p:cNvSpPr>
              <a:spLocks noEditPoints="1"/>
            </p:cNvSpPr>
            <p:nvPr/>
          </p:nvSpPr>
          <p:spPr bwMode="auto">
            <a:xfrm>
              <a:off x="7281673" y="3226694"/>
              <a:ext cx="358898" cy="293064"/>
            </a:xfrm>
            <a:custGeom>
              <a:avLst/>
              <a:gdLst>
                <a:gd name="T0" fmla="*/ 111 w 186"/>
                <a:gd name="T1" fmla="*/ 95 h 152"/>
                <a:gd name="T2" fmla="*/ 122 w 186"/>
                <a:gd name="T3" fmla="*/ 55 h 152"/>
                <a:gd name="T4" fmla="*/ 110 w 186"/>
                <a:gd name="T5" fmla="*/ 3 h 152"/>
                <a:gd name="T6" fmla="*/ 80 w 186"/>
                <a:gd name="T7" fmla="*/ 4 h 152"/>
                <a:gd name="T8" fmla="*/ 64 w 186"/>
                <a:gd name="T9" fmla="*/ 54 h 152"/>
                <a:gd name="T10" fmla="*/ 74 w 186"/>
                <a:gd name="T11" fmla="*/ 95 h 152"/>
                <a:gd name="T12" fmla="*/ 29 w 186"/>
                <a:gd name="T13" fmla="*/ 147 h 152"/>
                <a:gd name="T14" fmla="*/ 152 w 186"/>
                <a:gd name="T15" fmla="*/ 152 h 152"/>
                <a:gd name="T16" fmla="*/ 126 w 186"/>
                <a:gd name="T17" fmla="*/ 115 h 152"/>
                <a:gd name="T18" fmla="*/ 61 w 186"/>
                <a:gd name="T19" fmla="*/ 123 h 152"/>
                <a:gd name="T20" fmla="*/ 83 w 186"/>
                <a:gd name="T21" fmla="*/ 95 h 152"/>
                <a:gd name="T22" fmla="*/ 72 w 186"/>
                <a:gd name="T23" fmla="*/ 68 h 152"/>
                <a:gd name="T24" fmla="*/ 72 w 186"/>
                <a:gd name="T25" fmla="*/ 51 h 152"/>
                <a:gd name="T26" fmla="*/ 84 w 186"/>
                <a:gd name="T27" fmla="*/ 12 h 152"/>
                <a:gd name="T28" fmla="*/ 98 w 186"/>
                <a:gd name="T29" fmla="*/ 8 h 152"/>
                <a:gd name="T30" fmla="*/ 114 w 186"/>
                <a:gd name="T31" fmla="*/ 23 h 152"/>
                <a:gd name="T32" fmla="*/ 113 w 186"/>
                <a:gd name="T33" fmla="*/ 57 h 152"/>
                <a:gd name="T34" fmla="*/ 112 w 186"/>
                <a:gd name="T35" fmla="*/ 69 h 152"/>
                <a:gd name="T36" fmla="*/ 124 w 186"/>
                <a:gd name="T37" fmla="*/ 123 h 152"/>
                <a:gd name="T38" fmla="*/ 147 w 186"/>
                <a:gd name="T39" fmla="*/ 143 h 152"/>
                <a:gd name="T40" fmla="*/ 20 w 186"/>
                <a:gd name="T41" fmla="*/ 113 h 152"/>
                <a:gd name="T42" fmla="*/ 29 w 186"/>
                <a:gd name="T43" fmla="*/ 69 h 152"/>
                <a:gd name="T44" fmla="*/ 29 w 186"/>
                <a:gd name="T45" fmla="*/ 68 h 152"/>
                <a:gd name="T46" fmla="*/ 29 w 186"/>
                <a:gd name="T47" fmla="*/ 55 h 152"/>
                <a:gd name="T48" fmla="*/ 35 w 186"/>
                <a:gd name="T49" fmla="*/ 28 h 152"/>
                <a:gd name="T50" fmla="*/ 46 w 186"/>
                <a:gd name="T51" fmla="*/ 25 h 152"/>
                <a:gd name="T52" fmla="*/ 53 w 186"/>
                <a:gd name="T53" fmla="*/ 22 h 152"/>
                <a:gd name="T54" fmla="*/ 46 w 186"/>
                <a:gd name="T55" fmla="*/ 17 h 152"/>
                <a:gd name="T56" fmla="*/ 18 w 186"/>
                <a:gd name="T57" fmla="*/ 36 h 152"/>
                <a:gd name="T58" fmla="*/ 22 w 186"/>
                <a:gd name="T59" fmla="*/ 74 h 152"/>
                <a:gd name="T60" fmla="*/ 18 w 186"/>
                <a:gd name="T61" fmla="*/ 105 h 152"/>
                <a:gd name="T62" fmla="*/ 4 w 186"/>
                <a:gd name="T63" fmla="*/ 135 h 152"/>
                <a:gd name="T64" fmla="*/ 27 w 186"/>
                <a:gd name="T65" fmla="*/ 126 h 152"/>
                <a:gd name="T66" fmla="*/ 20 w 186"/>
                <a:gd name="T67" fmla="*/ 113 h 152"/>
                <a:gd name="T68" fmla="*/ 158 w 186"/>
                <a:gd name="T69" fmla="*/ 91 h 152"/>
                <a:gd name="T70" fmla="*/ 164 w 186"/>
                <a:gd name="T71" fmla="*/ 59 h 152"/>
                <a:gd name="T72" fmla="*/ 153 w 186"/>
                <a:gd name="T73" fmla="*/ 20 h 152"/>
                <a:gd name="T74" fmla="*/ 131 w 186"/>
                <a:gd name="T75" fmla="*/ 18 h 152"/>
                <a:gd name="T76" fmla="*/ 134 w 186"/>
                <a:gd name="T77" fmla="*/ 26 h 152"/>
                <a:gd name="T78" fmla="*/ 149 w 186"/>
                <a:gd name="T79" fmla="*/ 27 h 152"/>
                <a:gd name="T80" fmla="*/ 159 w 186"/>
                <a:gd name="T81" fmla="*/ 39 h 152"/>
                <a:gd name="T82" fmla="*/ 156 w 186"/>
                <a:gd name="T83" fmla="*/ 61 h 152"/>
                <a:gd name="T84" fmla="*/ 157 w 186"/>
                <a:gd name="T85" fmla="*/ 69 h 152"/>
                <a:gd name="T86" fmla="*/ 150 w 186"/>
                <a:gd name="T87" fmla="*/ 91 h 152"/>
                <a:gd name="T88" fmla="*/ 177 w 186"/>
                <a:gd name="T89" fmla="*/ 126 h 152"/>
                <a:gd name="T90" fmla="*/ 163 w 186"/>
                <a:gd name="T91" fmla="*/ 135 h 152"/>
                <a:gd name="T92" fmla="*/ 186 w 186"/>
                <a:gd name="T93" fmla="*/ 13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6" h="152">
                  <a:moveTo>
                    <a:pt x="126" y="115"/>
                  </a:moveTo>
                  <a:cubicBezTo>
                    <a:pt x="126" y="115"/>
                    <a:pt x="111" y="111"/>
                    <a:pt x="111" y="95"/>
                  </a:cubicBezTo>
                  <a:cubicBezTo>
                    <a:pt x="111" y="81"/>
                    <a:pt x="117" y="76"/>
                    <a:pt x="120" y="73"/>
                  </a:cubicBezTo>
                  <a:cubicBezTo>
                    <a:pt x="120" y="73"/>
                    <a:pt x="125" y="69"/>
                    <a:pt x="122" y="55"/>
                  </a:cubicBezTo>
                  <a:cubicBezTo>
                    <a:pt x="127" y="47"/>
                    <a:pt x="129" y="35"/>
                    <a:pt x="122" y="19"/>
                  </a:cubicBezTo>
                  <a:cubicBezTo>
                    <a:pt x="118" y="10"/>
                    <a:pt x="115" y="5"/>
                    <a:pt x="110" y="3"/>
                  </a:cubicBezTo>
                  <a:cubicBezTo>
                    <a:pt x="106" y="0"/>
                    <a:pt x="102" y="0"/>
                    <a:pt x="98" y="0"/>
                  </a:cubicBezTo>
                  <a:cubicBezTo>
                    <a:pt x="90" y="0"/>
                    <a:pt x="83" y="2"/>
                    <a:pt x="80" y="4"/>
                  </a:cubicBezTo>
                  <a:cubicBezTo>
                    <a:pt x="72" y="8"/>
                    <a:pt x="66" y="12"/>
                    <a:pt x="61" y="25"/>
                  </a:cubicBezTo>
                  <a:cubicBezTo>
                    <a:pt x="56" y="36"/>
                    <a:pt x="62" y="48"/>
                    <a:pt x="64" y="54"/>
                  </a:cubicBezTo>
                  <a:cubicBezTo>
                    <a:pt x="61" y="68"/>
                    <a:pt x="66" y="73"/>
                    <a:pt x="66" y="73"/>
                  </a:cubicBezTo>
                  <a:cubicBezTo>
                    <a:pt x="68" y="76"/>
                    <a:pt x="74" y="81"/>
                    <a:pt x="74" y="95"/>
                  </a:cubicBezTo>
                  <a:cubicBezTo>
                    <a:pt x="74" y="111"/>
                    <a:pt x="59" y="115"/>
                    <a:pt x="59" y="115"/>
                  </a:cubicBezTo>
                  <a:cubicBezTo>
                    <a:pt x="50" y="118"/>
                    <a:pt x="29" y="125"/>
                    <a:pt x="29" y="147"/>
                  </a:cubicBezTo>
                  <a:cubicBezTo>
                    <a:pt x="29" y="147"/>
                    <a:pt x="29" y="152"/>
                    <a:pt x="34" y="152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6" y="152"/>
                    <a:pt x="156" y="147"/>
                    <a:pt x="156" y="147"/>
                  </a:cubicBezTo>
                  <a:cubicBezTo>
                    <a:pt x="156" y="125"/>
                    <a:pt x="136" y="118"/>
                    <a:pt x="126" y="115"/>
                  </a:cubicBezTo>
                  <a:close/>
                  <a:moveTo>
                    <a:pt x="38" y="143"/>
                  </a:moveTo>
                  <a:cubicBezTo>
                    <a:pt x="40" y="131"/>
                    <a:pt x="51" y="127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9" y="121"/>
                    <a:pt x="83" y="112"/>
                    <a:pt x="83" y="95"/>
                  </a:cubicBezTo>
                  <a:cubicBezTo>
                    <a:pt x="83" y="80"/>
                    <a:pt x="77" y="73"/>
                    <a:pt x="73" y="69"/>
                  </a:cubicBezTo>
                  <a:cubicBezTo>
                    <a:pt x="73" y="69"/>
                    <a:pt x="72" y="68"/>
                    <a:pt x="72" y="68"/>
                  </a:cubicBezTo>
                  <a:cubicBezTo>
                    <a:pt x="72" y="67"/>
                    <a:pt x="71" y="64"/>
                    <a:pt x="73" y="56"/>
                  </a:cubicBezTo>
                  <a:cubicBezTo>
                    <a:pt x="73" y="53"/>
                    <a:pt x="72" y="51"/>
                    <a:pt x="72" y="51"/>
                  </a:cubicBezTo>
                  <a:cubicBezTo>
                    <a:pt x="70" y="45"/>
                    <a:pt x="65" y="36"/>
                    <a:pt x="69" y="28"/>
                  </a:cubicBezTo>
                  <a:cubicBezTo>
                    <a:pt x="73" y="17"/>
                    <a:pt x="77" y="15"/>
                    <a:pt x="84" y="12"/>
                  </a:cubicBezTo>
                  <a:cubicBezTo>
                    <a:pt x="84" y="12"/>
                    <a:pt x="84" y="12"/>
                    <a:pt x="85" y="11"/>
                  </a:cubicBezTo>
                  <a:cubicBezTo>
                    <a:pt x="86" y="10"/>
                    <a:pt x="92" y="8"/>
                    <a:pt x="98" y="8"/>
                  </a:cubicBezTo>
                  <a:cubicBezTo>
                    <a:pt x="101" y="8"/>
                    <a:pt x="104" y="9"/>
                    <a:pt x="106" y="10"/>
                  </a:cubicBezTo>
                  <a:cubicBezTo>
                    <a:pt x="108" y="11"/>
                    <a:pt x="111" y="14"/>
                    <a:pt x="114" y="23"/>
                  </a:cubicBezTo>
                  <a:cubicBezTo>
                    <a:pt x="121" y="38"/>
                    <a:pt x="117" y="47"/>
                    <a:pt x="115" y="50"/>
                  </a:cubicBezTo>
                  <a:cubicBezTo>
                    <a:pt x="113" y="52"/>
                    <a:pt x="113" y="54"/>
                    <a:pt x="113" y="57"/>
                  </a:cubicBezTo>
                  <a:cubicBezTo>
                    <a:pt x="115" y="64"/>
                    <a:pt x="114" y="67"/>
                    <a:pt x="114" y="67"/>
                  </a:cubicBezTo>
                  <a:cubicBezTo>
                    <a:pt x="114" y="67"/>
                    <a:pt x="113" y="69"/>
                    <a:pt x="112" y="69"/>
                  </a:cubicBezTo>
                  <a:cubicBezTo>
                    <a:pt x="109" y="73"/>
                    <a:pt x="103" y="80"/>
                    <a:pt x="103" y="95"/>
                  </a:cubicBezTo>
                  <a:cubicBezTo>
                    <a:pt x="103" y="112"/>
                    <a:pt x="116" y="121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35" y="127"/>
                    <a:pt x="145" y="131"/>
                    <a:pt x="147" y="143"/>
                  </a:cubicBezTo>
                  <a:lnTo>
                    <a:pt x="38" y="143"/>
                  </a:lnTo>
                  <a:close/>
                  <a:moveTo>
                    <a:pt x="20" y="113"/>
                  </a:moveTo>
                  <a:cubicBezTo>
                    <a:pt x="26" y="112"/>
                    <a:pt x="36" y="105"/>
                    <a:pt x="36" y="91"/>
                  </a:cubicBezTo>
                  <a:cubicBezTo>
                    <a:pt x="36" y="78"/>
                    <a:pt x="32" y="72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8"/>
                  </a:cubicBezTo>
                  <a:cubicBezTo>
                    <a:pt x="29" y="68"/>
                    <a:pt x="28" y="66"/>
                    <a:pt x="29" y="61"/>
                  </a:cubicBezTo>
                  <a:cubicBezTo>
                    <a:pt x="30" y="59"/>
                    <a:pt x="29" y="57"/>
                    <a:pt x="29" y="55"/>
                  </a:cubicBezTo>
                  <a:cubicBezTo>
                    <a:pt x="27" y="52"/>
                    <a:pt x="24" y="45"/>
                    <a:pt x="26" y="39"/>
                  </a:cubicBezTo>
                  <a:cubicBezTo>
                    <a:pt x="30" y="30"/>
                    <a:pt x="31" y="30"/>
                    <a:pt x="35" y="28"/>
                  </a:cubicBezTo>
                  <a:cubicBezTo>
                    <a:pt x="36" y="28"/>
                    <a:pt x="36" y="27"/>
                    <a:pt x="37" y="27"/>
                  </a:cubicBezTo>
                  <a:cubicBezTo>
                    <a:pt x="38" y="27"/>
                    <a:pt x="42" y="25"/>
                    <a:pt x="46" y="25"/>
                  </a:cubicBezTo>
                  <a:cubicBezTo>
                    <a:pt x="48" y="25"/>
                    <a:pt x="50" y="25"/>
                    <a:pt x="52" y="26"/>
                  </a:cubicBezTo>
                  <a:cubicBezTo>
                    <a:pt x="52" y="25"/>
                    <a:pt x="52" y="23"/>
                    <a:pt x="53" y="22"/>
                  </a:cubicBezTo>
                  <a:cubicBezTo>
                    <a:pt x="53" y="20"/>
                    <a:pt x="54" y="19"/>
                    <a:pt x="55" y="18"/>
                  </a:cubicBezTo>
                  <a:cubicBezTo>
                    <a:pt x="52" y="17"/>
                    <a:pt x="49" y="17"/>
                    <a:pt x="46" y="17"/>
                  </a:cubicBezTo>
                  <a:cubicBezTo>
                    <a:pt x="40" y="17"/>
                    <a:pt x="34" y="19"/>
                    <a:pt x="32" y="20"/>
                  </a:cubicBezTo>
                  <a:cubicBezTo>
                    <a:pt x="25" y="23"/>
                    <a:pt x="22" y="26"/>
                    <a:pt x="18" y="36"/>
                  </a:cubicBezTo>
                  <a:cubicBezTo>
                    <a:pt x="15" y="45"/>
                    <a:pt x="19" y="54"/>
                    <a:pt x="21" y="59"/>
                  </a:cubicBezTo>
                  <a:cubicBezTo>
                    <a:pt x="18" y="70"/>
                    <a:pt x="22" y="74"/>
                    <a:pt x="22" y="74"/>
                  </a:cubicBezTo>
                  <a:cubicBezTo>
                    <a:pt x="24" y="76"/>
                    <a:pt x="27" y="80"/>
                    <a:pt x="27" y="91"/>
                  </a:cubicBezTo>
                  <a:cubicBezTo>
                    <a:pt x="27" y="103"/>
                    <a:pt x="18" y="105"/>
                    <a:pt x="18" y="105"/>
                  </a:cubicBezTo>
                  <a:cubicBezTo>
                    <a:pt x="10" y="108"/>
                    <a:pt x="0" y="114"/>
                    <a:pt x="0" y="130"/>
                  </a:cubicBezTo>
                  <a:cubicBezTo>
                    <a:pt x="0" y="130"/>
                    <a:pt x="0" y="135"/>
                    <a:pt x="4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4" y="132"/>
                    <a:pt x="25" y="129"/>
                    <a:pt x="27" y="126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10" y="118"/>
                    <a:pt x="15" y="115"/>
                    <a:pt x="20" y="113"/>
                  </a:cubicBezTo>
                  <a:close/>
                  <a:moveTo>
                    <a:pt x="168" y="105"/>
                  </a:moveTo>
                  <a:cubicBezTo>
                    <a:pt x="168" y="105"/>
                    <a:pt x="158" y="103"/>
                    <a:pt x="158" y="91"/>
                  </a:cubicBezTo>
                  <a:cubicBezTo>
                    <a:pt x="158" y="80"/>
                    <a:pt x="161" y="76"/>
                    <a:pt x="163" y="74"/>
                  </a:cubicBezTo>
                  <a:cubicBezTo>
                    <a:pt x="163" y="74"/>
                    <a:pt x="167" y="70"/>
                    <a:pt x="164" y="59"/>
                  </a:cubicBezTo>
                  <a:cubicBezTo>
                    <a:pt x="167" y="54"/>
                    <a:pt x="171" y="45"/>
                    <a:pt x="167" y="36"/>
                  </a:cubicBezTo>
                  <a:cubicBezTo>
                    <a:pt x="163" y="26"/>
                    <a:pt x="160" y="23"/>
                    <a:pt x="153" y="20"/>
                  </a:cubicBezTo>
                  <a:cubicBezTo>
                    <a:pt x="151" y="19"/>
                    <a:pt x="145" y="17"/>
                    <a:pt x="139" y="17"/>
                  </a:cubicBezTo>
                  <a:cubicBezTo>
                    <a:pt x="136" y="17"/>
                    <a:pt x="133" y="17"/>
                    <a:pt x="131" y="18"/>
                  </a:cubicBezTo>
                  <a:cubicBezTo>
                    <a:pt x="132" y="21"/>
                    <a:pt x="133" y="24"/>
                    <a:pt x="133" y="26"/>
                  </a:cubicBezTo>
                  <a:cubicBezTo>
                    <a:pt x="133" y="26"/>
                    <a:pt x="134" y="26"/>
                    <a:pt x="134" y="26"/>
                  </a:cubicBezTo>
                  <a:cubicBezTo>
                    <a:pt x="135" y="25"/>
                    <a:pt x="137" y="25"/>
                    <a:pt x="139" y="25"/>
                  </a:cubicBezTo>
                  <a:cubicBezTo>
                    <a:pt x="144" y="25"/>
                    <a:pt x="148" y="27"/>
                    <a:pt x="149" y="27"/>
                  </a:cubicBezTo>
                  <a:cubicBezTo>
                    <a:pt x="149" y="27"/>
                    <a:pt x="150" y="28"/>
                    <a:pt x="150" y="28"/>
                  </a:cubicBezTo>
                  <a:cubicBezTo>
                    <a:pt x="154" y="30"/>
                    <a:pt x="156" y="30"/>
                    <a:pt x="159" y="39"/>
                  </a:cubicBezTo>
                  <a:cubicBezTo>
                    <a:pt x="162" y="45"/>
                    <a:pt x="159" y="52"/>
                    <a:pt x="157" y="55"/>
                  </a:cubicBezTo>
                  <a:cubicBezTo>
                    <a:pt x="156" y="57"/>
                    <a:pt x="156" y="59"/>
                    <a:pt x="156" y="61"/>
                  </a:cubicBezTo>
                  <a:cubicBezTo>
                    <a:pt x="157" y="66"/>
                    <a:pt x="157" y="68"/>
                    <a:pt x="157" y="68"/>
                  </a:cubicBezTo>
                  <a:cubicBezTo>
                    <a:pt x="157" y="69"/>
                    <a:pt x="157" y="69"/>
                    <a:pt x="157" y="69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4" y="72"/>
                    <a:pt x="150" y="78"/>
                    <a:pt x="150" y="91"/>
                  </a:cubicBezTo>
                  <a:cubicBezTo>
                    <a:pt x="150" y="105"/>
                    <a:pt x="160" y="112"/>
                    <a:pt x="165" y="113"/>
                  </a:cubicBezTo>
                  <a:cubicBezTo>
                    <a:pt x="171" y="115"/>
                    <a:pt x="176" y="118"/>
                    <a:pt x="177" y="126"/>
                  </a:cubicBezTo>
                  <a:cubicBezTo>
                    <a:pt x="159" y="126"/>
                    <a:pt x="159" y="126"/>
                    <a:pt x="159" y="126"/>
                  </a:cubicBezTo>
                  <a:cubicBezTo>
                    <a:pt x="160" y="129"/>
                    <a:pt x="162" y="132"/>
                    <a:pt x="163" y="135"/>
                  </a:cubicBezTo>
                  <a:cubicBezTo>
                    <a:pt x="181" y="135"/>
                    <a:pt x="181" y="135"/>
                    <a:pt x="181" y="135"/>
                  </a:cubicBezTo>
                  <a:cubicBezTo>
                    <a:pt x="186" y="135"/>
                    <a:pt x="186" y="130"/>
                    <a:pt x="186" y="130"/>
                  </a:cubicBezTo>
                  <a:cubicBezTo>
                    <a:pt x="186" y="114"/>
                    <a:pt x="175" y="108"/>
                    <a:pt x="168" y="10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178418" y="2192632"/>
            <a:ext cx="792203" cy="792203"/>
            <a:chOff x="1029098" y="2719048"/>
            <a:chExt cx="1302622" cy="1302622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1029098" y="2719048"/>
              <a:ext cx="1302622" cy="130262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9" name="Freeform 500"/>
            <p:cNvSpPr>
              <a:spLocks noEditPoints="1"/>
            </p:cNvSpPr>
            <p:nvPr/>
          </p:nvSpPr>
          <p:spPr bwMode="auto">
            <a:xfrm>
              <a:off x="1425280" y="3125428"/>
              <a:ext cx="510258" cy="515788"/>
            </a:xfrm>
            <a:custGeom>
              <a:avLst/>
              <a:gdLst>
                <a:gd name="T0" fmla="*/ 152 w 186"/>
                <a:gd name="T1" fmla="*/ 55 h 186"/>
                <a:gd name="T2" fmla="*/ 127 w 186"/>
                <a:gd name="T3" fmla="*/ 55 h 186"/>
                <a:gd name="T4" fmla="*/ 140 w 186"/>
                <a:gd name="T5" fmla="*/ 51 h 186"/>
                <a:gd name="T6" fmla="*/ 140 w 186"/>
                <a:gd name="T7" fmla="*/ 60 h 186"/>
                <a:gd name="T8" fmla="*/ 140 w 186"/>
                <a:gd name="T9" fmla="*/ 51 h 186"/>
                <a:gd name="T10" fmla="*/ 102 w 186"/>
                <a:gd name="T11" fmla="*/ 9 h 186"/>
                <a:gd name="T12" fmla="*/ 85 w 186"/>
                <a:gd name="T13" fmla="*/ 9 h 186"/>
                <a:gd name="T14" fmla="*/ 0 w 186"/>
                <a:gd name="T15" fmla="*/ 17 h 186"/>
                <a:gd name="T16" fmla="*/ 9 w 186"/>
                <a:gd name="T17" fmla="*/ 34 h 186"/>
                <a:gd name="T18" fmla="*/ 17 w 186"/>
                <a:gd name="T19" fmla="*/ 144 h 186"/>
                <a:gd name="T20" fmla="*/ 89 w 186"/>
                <a:gd name="T21" fmla="*/ 155 h 186"/>
                <a:gd name="T22" fmla="*/ 64 w 186"/>
                <a:gd name="T23" fmla="*/ 182 h 186"/>
                <a:gd name="T24" fmla="*/ 71 w 186"/>
                <a:gd name="T25" fmla="*/ 185 h 186"/>
                <a:gd name="T26" fmla="*/ 116 w 186"/>
                <a:gd name="T27" fmla="*/ 185 h 186"/>
                <a:gd name="T28" fmla="*/ 123 w 186"/>
                <a:gd name="T29" fmla="*/ 182 h 186"/>
                <a:gd name="T30" fmla="*/ 97 w 186"/>
                <a:gd name="T31" fmla="*/ 155 h 186"/>
                <a:gd name="T32" fmla="*/ 169 w 186"/>
                <a:gd name="T33" fmla="*/ 144 h 186"/>
                <a:gd name="T34" fmla="*/ 178 w 186"/>
                <a:gd name="T35" fmla="*/ 34 h 186"/>
                <a:gd name="T36" fmla="*/ 186 w 186"/>
                <a:gd name="T37" fmla="*/ 17 h 186"/>
                <a:gd name="T38" fmla="*/ 169 w 186"/>
                <a:gd name="T39" fmla="*/ 135 h 186"/>
                <a:gd name="T40" fmla="*/ 17 w 186"/>
                <a:gd name="T41" fmla="*/ 34 h 186"/>
                <a:gd name="T42" fmla="*/ 169 w 186"/>
                <a:gd name="T43" fmla="*/ 135 h 186"/>
                <a:gd name="T44" fmla="*/ 9 w 186"/>
                <a:gd name="T45" fmla="*/ 26 h 186"/>
                <a:gd name="T46" fmla="*/ 178 w 186"/>
                <a:gd name="T47" fmla="*/ 17 h 186"/>
                <a:gd name="T48" fmla="*/ 38 w 186"/>
                <a:gd name="T49" fmla="*/ 119 h 186"/>
                <a:gd name="T50" fmla="*/ 152 w 186"/>
                <a:gd name="T51" fmla="*/ 114 h 186"/>
                <a:gd name="T52" fmla="*/ 151 w 186"/>
                <a:gd name="T53" fmla="*/ 112 h 186"/>
                <a:gd name="T54" fmla="*/ 126 w 186"/>
                <a:gd name="T55" fmla="*/ 78 h 186"/>
                <a:gd name="T56" fmla="*/ 120 w 186"/>
                <a:gd name="T57" fmla="*/ 78 h 186"/>
                <a:gd name="T58" fmla="*/ 75 w 186"/>
                <a:gd name="T59" fmla="*/ 61 h 186"/>
                <a:gd name="T60" fmla="*/ 69 w 186"/>
                <a:gd name="T61" fmla="*/ 61 h 186"/>
                <a:gd name="T62" fmla="*/ 35 w 186"/>
                <a:gd name="T63" fmla="*/ 112 h 186"/>
                <a:gd name="T64" fmla="*/ 34 w 186"/>
                <a:gd name="T65" fmla="*/ 114 h 186"/>
                <a:gd name="T66" fmla="*/ 73 w 186"/>
                <a:gd name="T67" fmla="*/ 70 h 186"/>
                <a:gd name="T68" fmla="*/ 106 w 186"/>
                <a:gd name="T69" fmla="*/ 102 h 186"/>
                <a:gd name="T70" fmla="*/ 122 w 186"/>
                <a:gd name="T71" fmla="*/ 87 h 186"/>
                <a:gd name="T72" fmla="*/ 46 w 186"/>
                <a:gd name="T73" fmla="*/ 11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" h="186">
                  <a:moveTo>
                    <a:pt x="140" y="68"/>
                  </a:moveTo>
                  <a:cubicBezTo>
                    <a:pt x="147" y="68"/>
                    <a:pt x="152" y="62"/>
                    <a:pt x="152" y="55"/>
                  </a:cubicBezTo>
                  <a:cubicBezTo>
                    <a:pt x="152" y="48"/>
                    <a:pt x="147" y="43"/>
                    <a:pt x="140" y="43"/>
                  </a:cubicBezTo>
                  <a:cubicBezTo>
                    <a:pt x="133" y="43"/>
                    <a:pt x="127" y="48"/>
                    <a:pt x="127" y="55"/>
                  </a:cubicBezTo>
                  <a:cubicBezTo>
                    <a:pt x="127" y="62"/>
                    <a:pt x="133" y="68"/>
                    <a:pt x="140" y="68"/>
                  </a:cubicBezTo>
                  <a:close/>
                  <a:moveTo>
                    <a:pt x="140" y="51"/>
                  </a:moveTo>
                  <a:cubicBezTo>
                    <a:pt x="142" y="51"/>
                    <a:pt x="144" y="53"/>
                    <a:pt x="144" y="55"/>
                  </a:cubicBezTo>
                  <a:cubicBezTo>
                    <a:pt x="144" y="58"/>
                    <a:pt x="142" y="60"/>
                    <a:pt x="140" y="60"/>
                  </a:cubicBezTo>
                  <a:cubicBezTo>
                    <a:pt x="137" y="60"/>
                    <a:pt x="135" y="58"/>
                    <a:pt x="135" y="55"/>
                  </a:cubicBezTo>
                  <a:cubicBezTo>
                    <a:pt x="135" y="53"/>
                    <a:pt x="137" y="51"/>
                    <a:pt x="140" y="51"/>
                  </a:cubicBezTo>
                  <a:close/>
                  <a:moveTo>
                    <a:pt x="178" y="9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4"/>
                    <a:pt x="98" y="0"/>
                    <a:pt x="93" y="0"/>
                  </a:cubicBezTo>
                  <a:cubicBezTo>
                    <a:pt x="89" y="0"/>
                    <a:pt x="85" y="4"/>
                    <a:pt x="85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4" y="9"/>
                    <a:pt x="0" y="13"/>
                    <a:pt x="0" y="1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9" y="140"/>
                    <a:pt x="13" y="144"/>
                    <a:pt x="17" y="144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79"/>
                    <a:pt x="65" y="179"/>
                    <a:pt x="65" y="179"/>
                  </a:cubicBezTo>
                  <a:cubicBezTo>
                    <a:pt x="64" y="180"/>
                    <a:pt x="64" y="181"/>
                    <a:pt x="64" y="182"/>
                  </a:cubicBezTo>
                  <a:cubicBezTo>
                    <a:pt x="64" y="184"/>
                    <a:pt x="66" y="186"/>
                    <a:pt x="68" y="186"/>
                  </a:cubicBezTo>
                  <a:cubicBezTo>
                    <a:pt x="69" y="186"/>
                    <a:pt x="70" y="186"/>
                    <a:pt x="71" y="185"/>
                  </a:cubicBezTo>
                  <a:cubicBezTo>
                    <a:pt x="93" y="163"/>
                    <a:pt x="93" y="163"/>
                    <a:pt x="93" y="163"/>
                  </a:cubicBezTo>
                  <a:cubicBezTo>
                    <a:pt x="116" y="185"/>
                    <a:pt x="116" y="185"/>
                    <a:pt x="116" y="185"/>
                  </a:cubicBezTo>
                  <a:cubicBezTo>
                    <a:pt x="116" y="186"/>
                    <a:pt x="117" y="186"/>
                    <a:pt x="119" y="186"/>
                  </a:cubicBezTo>
                  <a:cubicBezTo>
                    <a:pt x="121" y="186"/>
                    <a:pt x="123" y="184"/>
                    <a:pt x="123" y="182"/>
                  </a:cubicBezTo>
                  <a:cubicBezTo>
                    <a:pt x="123" y="181"/>
                    <a:pt x="122" y="180"/>
                    <a:pt x="122" y="179"/>
                  </a:cubicBezTo>
                  <a:cubicBezTo>
                    <a:pt x="97" y="155"/>
                    <a:pt x="97" y="155"/>
                    <a:pt x="97" y="155"/>
                  </a:cubicBezTo>
                  <a:cubicBezTo>
                    <a:pt x="97" y="144"/>
                    <a:pt x="97" y="144"/>
                    <a:pt x="97" y="144"/>
                  </a:cubicBezTo>
                  <a:cubicBezTo>
                    <a:pt x="169" y="144"/>
                    <a:pt x="169" y="144"/>
                    <a:pt x="169" y="144"/>
                  </a:cubicBezTo>
                  <a:cubicBezTo>
                    <a:pt x="174" y="144"/>
                    <a:pt x="178" y="140"/>
                    <a:pt x="178" y="135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82" y="34"/>
                    <a:pt x="186" y="30"/>
                    <a:pt x="186" y="2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6" y="13"/>
                    <a:pt x="182" y="9"/>
                    <a:pt x="178" y="9"/>
                  </a:cubicBezTo>
                  <a:close/>
                  <a:moveTo>
                    <a:pt x="169" y="135"/>
                  </a:moveTo>
                  <a:cubicBezTo>
                    <a:pt x="17" y="135"/>
                    <a:pt x="17" y="135"/>
                    <a:pt x="17" y="135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9" y="34"/>
                    <a:pt x="169" y="34"/>
                    <a:pt x="169" y="34"/>
                  </a:cubicBezTo>
                  <a:lnTo>
                    <a:pt x="169" y="135"/>
                  </a:lnTo>
                  <a:close/>
                  <a:moveTo>
                    <a:pt x="17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8" y="17"/>
                    <a:pt x="178" y="17"/>
                    <a:pt x="178" y="17"/>
                  </a:cubicBezTo>
                  <a:lnTo>
                    <a:pt x="178" y="26"/>
                  </a:lnTo>
                  <a:close/>
                  <a:moveTo>
                    <a:pt x="38" y="119"/>
                  </a:moveTo>
                  <a:cubicBezTo>
                    <a:pt x="148" y="119"/>
                    <a:pt x="148" y="119"/>
                    <a:pt x="148" y="119"/>
                  </a:cubicBezTo>
                  <a:cubicBezTo>
                    <a:pt x="150" y="119"/>
                    <a:pt x="152" y="117"/>
                    <a:pt x="152" y="114"/>
                  </a:cubicBezTo>
                  <a:cubicBezTo>
                    <a:pt x="152" y="113"/>
                    <a:pt x="152" y="113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5" y="77"/>
                    <a:pt x="124" y="76"/>
                    <a:pt x="123" y="76"/>
                  </a:cubicBezTo>
                  <a:cubicBezTo>
                    <a:pt x="122" y="76"/>
                    <a:pt x="121" y="77"/>
                    <a:pt x="120" y="78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4" y="60"/>
                    <a:pt x="73" y="60"/>
                    <a:pt x="72" y="60"/>
                  </a:cubicBezTo>
                  <a:cubicBezTo>
                    <a:pt x="71" y="60"/>
                    <a:pt x="69" y="60"/>
                    <a:pt x="69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4" y="113"/>
                    <a:pt x="34" y="114"/>
                    <a:pt x="34" y="114"/>
                  </a:cubicBezTo>
                  <a:cubicBezTo>
                    <a:pt x="34" y="117"/>
                    <a:pt x="36" y="119"/>
                    <a:pt x="38" y="119"/>
                  </a:cubicBezTo>
                  <a:close/>
                  <a:moveTo>
                    <a:pt x="73" y="70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5" y="102"/>
                    <a:pt x="106" y="102"/>
                  </a:cubicBezTo>
                  <a:cubicBezTo>
                    <a:pt x="107" y="102"/>
                    <a:pt x="108" y="101"/>
                    <a:pt x="109" y="101"/>
                  </a:cubicBezTo>
                  <a:cubicBezTo>
                    <a:pt x="122" y="87"/>
                    <a:pt x="122" y="87"/>
                    <a:pt x="122" y="87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46" y="110"/>
                    <a:pt x="46" y="110"/>
                    <a:pt x="46" y="110"/>
                  </a:cubicBezTo>
                  <a:lnTo>
                    <a:pt x="73" y="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</p:spTree>
    <p:extLst>
      <p:ext uri="{BB962C8B-B14F-4D97-AF65-F5344CB8AC3E}">
        <p14:creationId xmlns:p14="http://schemas.microsoft.com/office/powerpoint/2010/main" val="236470543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2494" y="102481"/>
            <a:ext cx="6702700" cy="279153"/>
          </a:xfrm>
        </p:spPr>
        <p:txBody>
          <a:bodyPr/>
          <a:lstStyle/>
          <a:p>
            <a:r>
              <a:rPr lang="zh-CN" altLang="en-US" dirty="0"/>
              <a:t>模型简介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50" name="Chart 49"/>
          <p:cNvGraphicFramePr/>
          <p:nvPr>
            <p:extLst>
              <p:ext uri="{D42A27DB-BD31-4B8C-83A1-F6EECF244321}">
                <p14:modId xmlns:p14="http://schemas.microsoft.com/office/powerpoint/2010/main" val="3470653825"/>
              </p:ext>
            </p:extLst>
          </p:nvPr>
        </p:nvGraphicFramePr>
        <p:xfrm>
          <a:off x="3442000" y="895060"/>
          <a:ext cx="2218409" cy="2255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" name="Rectangle 37"/>
          <p:cNvSpPr/>
          <p:nvPr/>
        </p:nvSpPr>
        <p:spPr>
          <a:xfrm>
            <a:off x="3932171" y="1973607"/>
            <a:ext cx="1233030" cy="2660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29" b="1" dirty="0">
                <a:latin typeface="Raleway" panose="020B0003030101060003" pitchFamily="34" charset="0"/>
              </a:rPr>
              <a:t>N</a:t>
            </a:r>
            <a:r>
              <a:rPr lang="en-US" altLang="zh-CN" sz="1129" b="1" dirty="0">
                <a:latin typeface="Raleway" panose="020B0003030101060003" pitchFamily="34" charset="0"/>
              </a:rPr>
              <a:t>eural Network</a:t>
            </a:r>
            <a:endParaRPr lang="en-US" sz="1129" b="1" dirty="0">
              <a:latin typeface="Raleway" panose="020B0003030101060003" pitchFamily="34" charset="0"/>
            </a:endParaRPr>
          </a:p>
        </p:txBody>
      </p:sp>
      <p:sp>
        <p:nvSpPr>
          <p:cNvPr id="39" name="Freeform 409"/>
          <p:cNvSpPr>
            <a:spLocks noEditPoints="1"/>
          </p:cNvSpPr>
          <p:nvPr/>
        </p:nvSpPr>
        <p:spPr bwMode="auto">
          <a:xfrm>
            <a:off x="4388512" y="1657599"/>
            <a:ext cx="325390" cy="230017"/>
          </a:xfrm>
          <a:custGeom>
            <a:avLst/>
            <a:gdLst>
              <a:gd name="T0" fmla="*/ 187 w 191"/>
              <a:gd name="T1" fmla="*/ 39 h 135"/>
              <a:gd name="T2" fmla="*/ 153 w 191"/>
              <a:gd name="T3" fmla="*/ 18 h 135"/>
              <a:gd name="T4" fmla="*/ 160 w 191"/>
              <a:gd name="T5" fmla="*/ 29 h 135"/>
              <a:gd name="T6" fmla="*/ 179 w 191"/>
              <a:gd name="T7" fmla="*/ 42 h 135"/>
              <a:gd name="T8" fmla="*/ 177 w 191"/>
              <a:gd name="T9" fmla="*/ 53 h 135"/>
              <a:gd name="T10" fmla="*/ 162 w 191"/>
              <a:gd name="T11" fmla="*/ 68 h 135"/>
              <a:gd name="T12" fmla="*/ 162 w 191"/>
              <a:gd name="T13" fmla="*/ 67 h 135"/>
              <a:gd name="T14" fmla="*/ 95 w 191"/>
              <a:gd name="T15" fmla="*/ 0 h 135"/>
              <a:gd name="T16" fmla="*/ 27 w 191"/>
              <a:gd name="T17" fmla="*/ 67 h 135"/>
              <a:gd name="T18" fmla="*/ 35 w 191"/>
              <a:gd name="T19" fmla="*/ 99 h 135"/>
              <a:gd name="T20" fmla="*/ 11 w 191"/>
              <a:gd name="T21" fmla="*/ 84 h 135"/>
              <a:gd name="T22" fmla="*/ 13 w 191"/>
              <a:gd name="T23" fmla="*/ 73 h 135"/>
              <a:gd name="T24" fmla="*/ 19 w 191"/>
              <a:gd name="T25" fmla="*/ 65 h 135"/>
              <a:gd name="T26" fmla="*/ 20 w 191"/>
              <a:gd name="T27" fmla="*/ 53 h 135"/>
              <a:gd name="T28" fmla="*/ 3 w 191"/>
              <a:gd name="T29" fmla="*/ 87 h 135"/>
              <a:gd name="T30" fmla="*/ 41 w 191"/>
              <a:gd name="T31" fmla="*/ 108 h 135"/>
              <a:gd name="T32" fmla="*/ 95 w 191"/>
              <a:gd name="T33" fmla="*/ 135 h 135"/>
              <a:gd name="T34" fmla="*/ 161 w 191"/>
              <a:gd name="T35" fmla="*/ 79 h 135"/>
              <a:gd name="T36" fmla="*/ 187 w 191"/>
              <a:gd name="T37" fmla="*/ 39 h 135"/>
              <a:gd name="T38" fmla="*/ 95 w 191"/>
              <a:gd name="T39" fmla="*/ 126 h 135"/>
              <a:gd name="T40" fmla="*/ 53 w 191"/>
              <a:gd name="T41" fmla="*/ 109 h 135"/>
              <a:gd name="T42" fmla="*/ 58 w 191"/>
              <a:gd name="T43" fmla="*/ 109 h 135"/>
              <a:gd name="T44" fmla="*/ 106 w 191"/>
              <a:gd name="T45" fmla="*/ 103 h 135"/>
              <a:gd name="T46" fmla="*/ 151 w 191"/>
              <a:gd name="T47" fmla="*/ 86 h 135"/>
              <a:gd name="T48" fmla="*/ 95 w 191"/>
              <a:gd name="T49" fmla="*/ 126 h 135"/>
              <a:gd name="T50" fmla="*/ 153 w 191"/>
              <a:gd name="T51" fmla="*/ 74 h 135"/>
              <a:gd name="T52" fmla="*/ 104 w 191"/>
              <a:gd name="T53" fmla="*/ 95 h 135"/>
              <a:gd name="T54" fmla="*/ 58 w 191"/>
              <a:gd name="T55" fmla="*/ 101 h 135"/>
              <a:gd name="T56" fmla="*/ 46 w 191"/>
              <a:gd name="T57" fmla="*/ 100 h 135"/>
              <a:gd name="T58" fmla="*/ 36 w 191"/>
              <a:gd name="T59" fmla="*/ 67 h 135"/>
              <a:gd name="T60" fmla="*/ 95 w 191"/>
              <a:gd name="T61" fmla="*/ 8 h 135"/>
              <a:gd name="T62" fmla="*/ 154 w 191"/>
              <a:gd name="T63" fmla="*/ 67 h 135"/>
              <a:gd name="T64" fmla="*/ 153 w 191"/>
              <a:gd name="T65" fmla="*/ 74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1" h="135">
                <a:moveTo>
                  <a:pt x="187" y="39"/>
                </a:moveTo>
                <a:cubicBezTo>
                  <a:pt x="184" y="29"/>
                  <a:pt x="171" y="21"/>
                  <a:pt x="153" y="18"/>
                </a:cubicBezTo>
                <a:cubicBezTo>
                  <a:pt x="156" y="22"/>
                  <a:pt x="158" y="25"/>
                  <a:pt x="160" y="29"/>
                </a:cubicBezTo>
                <a:cubicBezTo>
                  <a:pt x="170" y="32"/>
                  <a:pt x="177" y="36"/>
                  <a:pt x="179" y="42"/>
                </a:cubicBezTo>
                <a:cubicBezTo>
                  <a:pt x="180" y="45"/>
                  <a:pt x="179" y="49"/>
                  <a:pt x="177" y="53"/>
                </a:cubicBezTo>
                <a:cubicBezTo>
                  <a:pt x="174" y="58"/>
                  <a:pt x="169" y="63"/>
                  <a:pt x="162" y="68"/>
                </a:cubicBezTo>
                <a:cubicBezTo>
                  <a:pt x="162" y="68"/>
                  <a:pt x="162" y="68"/>
                  <a:pt x="162" y="67"/>
                </a:cubicBezTo>
                <a:cubicBezTo>
                  <a:pt x="162" y="30"/>
                  <a:pt x="132" y="0"/>
                  <a:pt x="95" y="0"/>
                </a:cubicBezTo>
                <a:cubicBezTo>
                  <a:pt x="58" y="0"/>
                  <a:pt x="27" y="30"/>
                  <a:pt x="27" y="67"/>
                </a:cubicBezTo>
                <a:cubicBezTo>
                  <a:pt x="27" y="79"/>
                  <a:pt x="30" y="89"/>
                  <a:pt x="35" y="99"/>
                </a:cubicBezTo>
                <a:cubicBezTo>
                  <a:pt x="22" y="96"/>
                  <a:pt x="13" y="91"/>
                  <a:pt x="11" y="84"/>
                </a:cubicBezTo>
                <a:cubicBezTo>
                  <a:pt x="10" y="81"/>
                  <a:pt x="11" y="77"/>
                  <a:pt x="13" y="73"/>
                </a:cubicBezTo>
                <a:cubicBezTo>
                  <a:pt x="15" y="71"/>
                  <a:pt x="17" y="68"/>
                  <a:pt x="19" y="65"/>
                </a:cubicBezTo>
                <a:cubicBezTo>
                  <a:pt x="19" y="61"/>
                  <a:pt x="20" y="57"/>
                  <a:pt x="20" y="53"/>
                </a:cubicBezTo>
                <a:cubicBezTo>
                  <a:pt x="7" y="64"/>
                  <a:pt x="0" y="76"/>
                  <a:pt x="3" y="87"/>
                </a:cubicBezTo>
                <a:cubicBezTo>
                  <a:pt x="6" y="98"/>
                  <a:pt x="21" y="106"/>
                  <a:pt x="41" y="108"/>
                </a:cubicBezTo>
                <a:cubicBezTo>
                  <a:pt x="54" y="124"/>
                  <a:pt x="73" y="135"/>
                  <a:pt x="95" y="135"/>
                </a:cubicBezTo>
                <a:cubicBezTo>
                  <a:pt x="128" y="135"/>
                  <a:pt x="155" y="111"/>
                  <a:pt x="161" y="79"/>
                </a:cubicBezTo>
                <a:cubicBezTo>
                  <a:pt x="180" y="67"/>
                  <a:pt x="191" y="52"/>
                  <a:pt x="187" y="39"/>
                </a:cubicBezTo>
                <a:close/>
                <a:moveTo>
                  <a:pt x="95" y="126"/>
                </a:moveTo>
                <a:cubicBezTo>
                  <a:pt x="79" y="126"/>
                  <a:pt x="64" y="120"/>
                  <a:pt x="53" y="109"/>
                </a:cubicBezTo>
                <a:cubicBezTo>
                  <a:pt x="55" y="109"/>
                  <a:pt x="56" y="109"/>
                  <a:pt x="58" y="109"/>
                </a:cubicBezTo>
                <a:cubicBezTo>
                  <a:pt x="72" y="109"/>
                  <a:pt x="89" y="107"/>
                  <a:pt x="106" y="103"/>
                </a:cubicBezTo>
                <a:cubicBezTo>
                  <a:pt x="123" y="99"/>
                  <a:pt x="138" y="93"/>
                  <a:pt x="151" y="86"/>
                </a:cubicBezTo>
                <a:cubicBezTo>
                  <a:pt x="143" y="109"/>
                  <a:pt x="121" y="126"/>
                  <a:pt x="95" y="126"/>
                </a:cubicBezTo>
                <a:close/>
                <a:moveTo>
                  <a:pt x="153" y="74"/>
                </a:moveTo>
                <a:cubicBezTo>
                  <a:pt x="141" y="82"/>
                  <a:pt x="124" y="90"/>
                  <a:pt x="104" y="95"/>
                </a:cubicBezTo>
                <a:cubicBezTo>
                  <a:pt x="88" y="99"/>
                  <a:pt x="72" y="101"/>
                  <a:pt x="58" y="101"/>
                </a:cubicBezTo>
                <a:cubicBezTo>
                  <a:pt x="54" y="101"/>
                  <a:pt x="50" y="101"/>
                  <a:pt x="46" y="100"/>
                </a:cubicBezTo>
                <a:cubicBezTo>
                  <a:pt x="40" y="91"/>
                  <a:pt x="36" y="80"/>
                  <a:pt x="36" y="67"/>
                </a:cubicBezTo>
                <a:cubicBezTo>
                  <a:pt x="36" y="35"/>
                  <a:pt x="62" y="8"/>
                  <a:pt x="95" y="8"/>
                </a:cubicBezTo>
                <a:cubicBezTo>
                  <a:pt x="127" y="8"/>
                  <a:pt x="154" y="35"/>
                  <a:pt x="154" y="67"/>
                </a:cubicBezTo>
                <a:cubicBezTo>
                  <a:pt x="154" y="70"/>
                  <a:pt x="154" y="72"/>
                  <a:pt x="153" y="7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48387" tIns="24194" rIns="48387" bIns="24194" numCol="1" anchor="t" anchorCtr="0" compatLnSpc="1">
            <a:prstTxWarp prst="textNoShape">
              <a:avLst/>
            </a:prstTxWarp>
          </a:bodyPr>
          <a:lstStyle/>
          <a:p>
            <a:endParaRPr lang="en-US" sz="953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07B4481-1128-400C-8C19-5313FE4EBAC3}"/>
              </a:ext>
            </a:extLst>
          </p:cNvPr>
          <p:cNvSpPr txBox="1"/>
          <p:nvPr/>
        </p:nvSpPr>
        <p:spPr>
          <a:xfrm>
            <a:off x="6416040" y="1475785"/>
            <a:ext cx="3322320" cy="1080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CNN(2d)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LSTM + Attention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LightGBM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992091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7DD9CA-B3D3-467F-8B04-6AC603ED8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594A48-8014-40F7-9222-CEE621E66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494" y="102481"/>
            <a:ext cx="6702700" cy="279153"/>
          </a:xfrm>
        </p:spPr>
        <p:txBody>
          <a:bodyPr/>
          <a:lstStyle/>
          <a:p>
            <a:r>
              <a:rPr lang="zh-CN" altLang="en-US" dirty="0"/>
              <a:t>卷积神经网络</a:t>
            </a:r>
            <a:r>
              <a:rPr lang="en-US" altLang="zh-CN" dirty="0"/>
              <a:t>CNN-</a:t>
            </a:r>
            <a:r>
              <a:rPr lang="zh-CN" altLang="en-US" dirty="0"/>
              <a:t>初赛版本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E87BF37-E48D-459D-986E-8930016058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141"/>
          <a:stretch/>
        </p:blipFill>
        <p:spPr>
          <a:xfrm>
            <a:off x="4546795" y="528825"/>
            <a:ext cx="1081846" cy="291427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4014FA3-49A0-4F8B-985D-D7BF6F48515A}"/>
              </a:ext>
            </a:extLst>
          </p:cNvPr>
          <p:cNvSpPr txBox="1"/>
          <p:nvPr/>
        </p:nvSpPr>
        <p:spPr>
          <a:xfrm>
            <a:off x="7122478" y="1647049"/>
            <a:ext cx="3484562" cy="751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初赛构建的</a:t>
            </a:r>
            <a:r>
              <a:rPr lang="en-US" altLang="zh-CN" dirty="0"/>
              <a:t>baseline</a:t>
            </a:r>
            <a:r>
              <a:rPr lang="zh-CN" altLang="en-US" dirty="0"/>
              <a:t>网络</a:t>
            </a:r>
            <a:endParaRPr lang="en-US" altLang="zh-CN" dirty="0"/>
          </a:p>
          <a:p>
            <a:r>
              <a:rPr lang="zh-CN" altLang="en-US" dirty="0"/>
              <a:t>初赛：</a:t>
            </a:r>
            <a:r>
              <a:rPr lang="en-US" altLang="zh-CN" dirty="0"/>
              <a:t>Online Score</a:t>
            </a:r>
            <a:r>
              <a:rPr lang="zh-CN" altLang="en-US" dirty="0"/>
              <a:t>≈</a:t>
            </a:r>
            <a:r>
              <a:rPr lang="en-US" altLang="zh-CN" dirty="0"/>
              <a:t>0.77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4517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33760B-A934-43E1-9BF4-0C13C4174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特征工程</a:t>
            </a:r>
            <a:r>
              <a:rPr lang="en-US" altLang="zh-CN" dirty="0"/>
              <a:t>-</a:t>
            </a:r>
            <a:r>
              <a:rPr lang="zh-CN" altLang="en-US" dirty="0"/>
              <a:t>多</a:t>
            </a:r>
            <a:r>
              <a:rPr lang="en-US" altLang="zh-CN" dirty="0"/>
              <a:t>loss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88038A3-28B9-4FC4-9A77-FDA2219A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2443543-8C37-47E0-A2A5-B6F0871D9F17}"/>
              </a:ext>
            </a:extLst>
          </p:cNvPr>
          <p:cNvSpPr/>
          <p:nvPr/>
        </p:nvSpPr>
        <p:spPr>
          <a:xfrm>
            <a:off x="6537250" y="1220355"/>
            <a:ext cx="36171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实际预测的行为是动作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场景的组合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分步建模相对直接建模可以使模型更易学习到相应参数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这一策略对初赛、决赛数据集都适用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C3535B9-96F4-4D05-BB51-EF7C01D7B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093"/>
          <a:stretch/>
        </p:blipFill>
        <p:spPr>
          <a:xfrm>
            <a:off x="3405739" y="607432"/>
            <a:ext cx="2248301" cy="292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58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D7DD9CA-B3D3-467F-8B04-6AC603ED8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16</a:t>
            </a:fld>
            <a:endParaRPr 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4594A48-8014-40F7-9222-CEE621E66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2494" y="102481"/>
            <a:ext cx="6702700" cy="279153"/>
          </a:xfrm>
        </p:spPr>
        <p:txBody>
          <a:bodyPr/>
          <a:lstStyle/>
          <a:p>
            <a:r>
              <a:rPr lang="zh-CN" altLang="en-US" dirty="0"/>
              <a:t>卷积神经网络</a:t>
            </a:r>
            <a:r>
              <a:rPr lang="en-US" altLang="zh-CN" dirty="0"/>
              <a:t>CNN-</a:t>
            </a:r>
            <a:r>
              <a:rPr lang="zh-CN" altLang="en-US" dirty="0"/>
              <a:t>初赛版本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E87BF37-E48D-459D-986E-893001605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494" y="618859"/>
            <a:ext cx="4546877" cy="30448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61817A5-F311-4DED-BDF6-9446E0C884CD}"/>
              </a:ext>
            </a:extLst>
          </p:cNvPr>
          <p:cNvSpPr/>
          <p:nvPr/>
        </p:nvSpPr>
        <p:spPr>
          <a:xfrm>
            <a:off x="7761967" y="1128675"/>
            <a:ext cx="27307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模型设计</a:t>
            </a:r>
            <a:endParaRPr lang="en-US" altLang="zh-CN" sz="1400" dirty="0"/>
          </a:p>
          <a:p>
            <a:r>
              <a:rPr lang="en-US" altLang="zh-CN" sz="1400" dirty="0"/>
              <a:t>1</a:t>
            </a:r>
            <a:r>
              <a:rPr lang="zh-CN" altLang="en-US" sz="1400" dirty="0"/>
              <a:t>、模型采用多个</a:t>
            </a:r>
            <a:r>
              <a:rPr lang="en-US" altLang="zh-CN" sz="1400" dirty="0"/>
              <a:t>loss</a:t>
            </a:r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、将特征进行拆分，分别建模降低模型学习难度</a:t>
            </a:r>
            <a:endParaRPr lang="en-US" altLang="zh-CN" sz="1400" dirty="0"/>
          </a:p>
          <a:p>
            <a:r>
              <a:rPr lang="en-US" altLang="zh-CN" sz="1400" dirty="0"/>
              <a:t>3</a:t>
            </a:r>
            <a:r>
              <a:rPr lang="zh-CN" altLang="en-US" sz="1400" dirty="0"/>
              <a:t>、使用</a:t>
            </a:r>
            <a:r>
              <a:rPr lang="en-US" altLang="zh-CN" sz="1400" dirty="0"/>
              <a:t>FFT</a:t>
            </a:r>
            <a:r>
              <a:rPr lang="zh-CN" altLang="en-US" sz="1400" dirty="0"/>
              <a:t>提取频域特征，使用该网络从时域和频域分别建模并集成，获得了更好的效果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初赛：</a:t>
            </a:r>
            <a:r>
              <a:rPr lang="en-US" altLang="zh-CN" sz="1400" dirty="0"/>
              <a:t>Online Score</a:t>
            </a:r>
            <a:r>
              <a:rPr lang="zh-CN" altLang="en-US" sz="1400" dirty="0"/>
              <a:t>≈</a:t>
            </a:r>
            <a:r>
              <a:rPr lang="en-US" altLang="zh-CN" sz="1400" dirty="0"/>
              <a:t>0.79</a:t>
            </a:r>
          </a:p>
          <a:p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068734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D79B4-02BD-4488-9908-73808C5F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卷积神经网络</a:t>
            </a:r>
            <a:r>
              <a:rPr lang="en-US" altLang="zh-CN" dirty="0"/>
              <a:t>CNN-</a:t>
            </a:r>
            <a:r>
              <a:rPr lang="zh-CN" altLang="en-US" dirty="0"/>
              <a:t>复赛版本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86C62E-B85C-4109-83D7-C7AA6CE3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B9328E2-3C49-4F68-8218-A0CFB7ADD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171"/>
          <a:stretch/>
        </p:blipFill>
        <p:spPr>
          <a:xfrm>
            <a:off x="3016188" y="381634"/>
            <a:ext cx="4219113" cy="351592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35977E2-DD9F-4807-ADFB-EBE0546C8CE0}"/>
              </a:ext>
            </a:extLst>
          </p:cNvPr>
          <p:cNvSpPr txBox="1"/>
          <p:nvPr/>
        </p:nvSpPr>
        <p:spPr>
          <a:xfrm>
            <a:off x="7571232" y="1153091"/>
            <a:ext cx="2731008" cy="234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设计及训练策略：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双塔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Conv2d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两个输入的差别在于使用特征不同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三个交叉熵损失函数，除了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分类外还对场景和状态分别建模计算损失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数据未经过标准化处理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三折交叉训练（受限于决赛时间）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Batch_Size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=512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复赛：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Online Score: 0.779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6374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D79B4-02BD-4488-9908-73808C5F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循环神经网络</a:t>
            </a:r>
            <a:r>
              <a:rPr lang="en-US" altLang="zh-CN" dirty="0"/>
              <a:t>LSTM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86C62E-B85C-4109-83D7-C7AA6CE3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18</a:t>
            </a:fld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896149-E9F5-40F3-B994-7FB8F34B09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744" r="12569" b="14101"/>
          <a:stretch/>
        </p:blipFill>
        <p:spPr>
          <a:xfrm>
            <a:off x="3454226" y="616984"/>
            <a:ext cx="3438735" cy="32091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04AB5EC-05E0-463B-B702-88594A413F55}"/>
              </a:ext>
            </a:extLst>
          </p:cNvPr>
          <p:cNvSpPr txBox="1"/>
          <p:nvPr/>
        </p:nvSpPr>
        <p:spPr>
          <a:xfrm>
            <a:off x="7495032" y="493776"/>
            <a:ext cx="2731008" cy="234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设计及训练策略：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 +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Self_Attention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LSTM Block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接收数据的差别在于使用特征不同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数据经过了标准化处理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交叉熵损失函数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五折交叉训练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Batch_Size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=256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复赛：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Online Score: 0.770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CB5683-F606-40A4-A944-2D61B7B16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691" t="24768" r="-764" b="10127"/>
          <a:stretch/>
        </p:blipFill>
        <p:spPr>
          <a:xfrm>
            <a:off x="2603834" y="898962"/>
            <a:ext cx="1225296" cy="243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72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D79B4-02BD-4488-9908-73808C5F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LightGBM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86C62E-B85C-4109-83D7-C7AA6CE3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19</a:t>
            </a:fld>
            <a:endParaRPr lang="en-US" dirty="0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C4BC730-BC2A-41B8-A5E0-0B6BF297DBB3}"/>
              </a:ext>
            </a:extLst>
          </p:cNvPr>
          <p:cNvSpPr/>
          <p:nvPr/>
        </p:nvSpPr>
        <p:spPr>
          <a:xfrm>
            <a:off x="3084576" y="731520"/>
            <a:ext cx="3669792" cy="41452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个特征（原始特征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x6+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构造特征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x8+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时间差特征）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BF47F2A-1F2C-4FB5-A405-64686F13AC18}"/>
              </a:ext>
            </a:extLst>
          </p:cNvPr>
          <p:cNvSpPr/>
          <p:nvPr/>
        </p:nvSpPr>
        <p:spPr>
          <a:xfrm>
            <a:off x="3084576" y="1495934"/>
            <a:ext cx="3669792" cy="68275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种统计特征（最小值、最大值、均值、方差、标准差、分位数、熵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369D00B-8C28-48C3-9366-3BD8B41B293E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4919472" y="1146048"/>
            <a:ext cx="0" cy="349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7322472-F0E3-428B-85AD-A76A32DD9022}"/>
              </a:ext>
            </a:extLst>
          </p:cNvPr>
          <p:cNvSpPr/>
          <p:nvPr/>
        </p:nvSpPr>
        <p:spPr>
          <a:xfrm>
            <a:off x="3084576" y="2528572"/>
            <a:ext cx="3669792" cy="390144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特征筛选后</a:t>
            </a:r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385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维特征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0B6CC4F-8283-43D3-AEE2-2D657976E903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>
            <a:off x="4919472" y="2178686"/>
            <a:ext cx="0" cy="349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5FEA411-39A0-43C9-A732-22E5E505DF57}"/>
              </a:ext>
            </a:extLst>
          </p:cNvPr>
          <p:cNvSpPr/>
          <p:nvPr/>
        </p:nvSpPr>
        <p:spPr>
          <a:xfrm>
            <a:off x="3084576" y="3268602"/>
            <a:ext cx="3669792" cy="39014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LightGBM</a:t>
            </a:r>
            <a:r>
              <a:rPr lang="zh-CN" altLang="en-US" sz="1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E3AAB08-9134-4A4C-B98A-E7DB1E0870B3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4919472" y="2918716"/>
            <a:ext cx="0" cy="349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1DC60D32-6BDF-4BF5-9A4E-405EF5110DE6}"/>
              </a:ext>
            </a:extLst>
          </p:cNvPr>
          <p:cNvSpPr txBox="1"/>
          <p:nvPr/>
        </p:nvSpPr>
        <p:spPr>
          <a:xfrm>
            <a:off x="7571232" y="1344042"/>
            <a:ext cx="2731008" cy="1078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设计及训练策略：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序列特征提取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+LightGBM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五折交叉训练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复赛：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Online Score: 0.767</a:t>
            </a: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5114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3793429" y="-462589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4516" tIns="32258" rIns="64516" bIns="3225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54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1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3793429" y="-462589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4516" tIns="32258" rIns="64516" bIns="3225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54360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16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48D663F3-D254-466D-8D0F-574A35FA5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F573AE-380F-4924-B61F-338063E7A51F}"/>
              </a:ext>
            </a:extLst>
          </p:cNvPr>
          <p:cNvSpPr txBox="1"/>
          <p:nvPr/>
        </p:nvSpPr>
        <p:spPr>
          <a:xfrm>
            <a:off x="3402419" y="818707"/>
            <a:ext cx="4327451" cy="23984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应用场景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赛题理解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特征工程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模型介绍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创新细节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717983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D79B4-02BD-4488-9908-73808C5F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模型融合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186C62E-B85C-4109-83D7-C7AA6CE3C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20</a:t>
            </a:fld>
            <a:endParaRPr lang="en-US" dirty="0"/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4C2458AD-3198-4BB4-B0B1-7E37D26080AA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85707" y="463427"/>
            <a:ext cx="5212398" cy="1643769"/>
          </a:xfrm>
          <a:prstGeom prst="rect">
            <a:avLst/>
          </a:prstGeom>
        </p:spPr>
      </p:pic>
      <p:sp>
        <p:nvSpPr>
          <p:cNvPr id="37" name="TextBox 4">
            <a:extLst>
              <a:ext uri="{FF2B5EF4-FFF2-40B4-BE49-F238E27FC236}">
                <a16:creationId xmlns:a16="http://schemas.microsoft.com/office/drawing/2014/main" id="{A15BA3F0-552A-431D-ACBF-BFB5DB6B233B}"/>
              </a:ext>
            </a:extLst>
          </p:cNvPr>
          <p:cNvSpPr txBox="1"/>
          <p:nvPr/>
        </p:nvSpPr>
        <p:spPr>
          <a:xfrm>
            <a:off x="7127337" y="2443548"/>
            <a:ext cx="3347116" cy="11291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5" tIns="71435" rIns="71435" bIns="71435" numCol="1" spcCol="38100" rtlCol="0" anchor="ctr">
            <a:spAutoFit/>
          </a:bodyPr>
          <a:lstStyle/>
          <a:p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只集成</a:t>
            </a: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</a:t>
            </a:r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LightGBM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三个模型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Online Score:0.8133</a:t>
            </a:r>
          </a:p>
          <a:p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线上第一</a:t>
            </a: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7">
            <a:extLst>
              <a:ext uri="{FF2B5EF4-FFF2-40B4-BE49-F238E27FC236}">
                <a16:creationId xmlns:a16="http://schemas.microsoft.com/office/drawing/2014/main" id="{5C273622-EBD9-4D33-BDF6-A5A8D7A78B9E}"/>
              </a:ext>
            </a:extLst>
          </p:cNvPr>
          <p:cNvSpPr txBox="1"/>
          <p:nvPr/>
        </p:nvSpPr>
        <p:spPr>
          <a:xfrm>
            <a:off x="8107681" y="1223033"/>
            <a:ext cx="1262077" cy="4737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5" tIns="71435" rIns="71435" bIns="71435" numCol="1" spcCol="38100" rtlCol="0" anchor="ctr">
            <a:spAutoFit/>
          </a:bodyPr>
          <a:lstStyle/>
          <a:p>
            <a:pPr marL="0" marR="0" indent="0" algn="ctr" defTabSz="821529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chemeClr val="tx2">
                    <a:lumMod val="75000"/>
                  </a:schemeClr>
                </a:solidFill>
              </a:rPr>
              <a:t>Stacking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B8FBC903-D0FC-4DC8-9D90-EB9046D16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9290" y="2543865"/>
            <a:ext cx="3347117" cy="11198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F6221D5-E30F-459D-8842-B3D5EED0D59E}"/>
              </a:ext>
            </a:extLst>
          </p:cNvPr>
          <p:cNvSpPr txBox="1"/>
          <p:nvPr/>
        </p:nvSpPr>
        <p:spPr>
          <a:xfrm>
            <a:off x="3209290" y="2187228"/>
            <a:ext cx="3696623" cy="421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0.779   0.769    0.768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C9F9CC-AD23-488D-B52F-6EF936C28DD9}"/>
              </a:ext>
            </a:extLst>
          </p:cNvPr>
          <p:cNvSpPr/>
          <p:nvPr/>
        </p:nvSpPr>
        <p:spPr>
          <a:xfrm>
            <a:off x="4273546" y="3647542"/>
            <a:ext cx="1218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0.8133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4229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76156" y="850485"/>
            <a:ext cx="5095382" cy="113097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zh-CN" altLang="en-US" sz="254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创新细节</a:t>
            </a:r>
            <a:endParaRPr lang="en-US" sz="2816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202610" y="2192632"/>
            <a:ext cx="792203" cy="792203"/>
            <a:chOff x="2580299" y="2821918"/>
            <a:chExt cx="1122808" cy="1122808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580299" y="2821918"/>
              <a:ext cx="1122808" cy="1122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17" name="Freeform 124"/>
            <p:cNvSpPr>
              <a:spLocks noEditPoints="1"/>
            </p:cNvSpPr>
            <p:nvPr/>
          </p:nvSpPr>
          <p:spPr bwMode="auto">
            <a:xfrm>
              <a:off x="2946988" y="3194308"/>
              <a:ext cx="358898" cy="357836"/>
            </a:xfrm>
            <a:custGeom>
              <a:avLst/>
              <a:gdLst>
                <a:gd name="T0" fmla="*/ 41 w 186"/>
                <a:gd name="T1" fmla="*/ 125 h 185"/>
                <a:gd name="T2" fmla="*/ 45 w 186"/>
                <a:gd name="T3" fmla="*/ 121 h 185"/>
                <a:gd name="T4" fmla="*/ 46 w 186"/>
                <a:gd name="T5" fmla="*/ 118 h 185"/>
                <a:gd name="T6" fmla="*/ 42 w 186"/>
                <a:gd name="T7" fmla="*/ 114 h 185"/>
                <a:gd name="T8" fmla="*/ 39 w 186"/>
                <a:gd name="T9" fmla="*/ 115 h 185"/>
                <a:gd name="T10" fmla="*/ 35 w 186"/>
                <a:gd name="T11" fmla="*/ 119 h 185"/>
                <a:gd name="T12" fmla="*/ 34 w 186"/>
                <a:gd name="T13" fmla="*/ 122 h 185"/>
                <a:gd name="T14" fmla="*/ 38 w 186"/>
                <a:gd name="T15" fmla="*/ 126 h 185"/>
                <a:gd name="T16" fmla="*/ 41 w 186"/>
                <a:gd name="T17" fmla="*/ 125 h 185"/>
                <a:gd name="T18" fmla="*/ 67 w 186"/>
                <a:gd name="T19" fmla="*/ 122 h 185"/>
                <a:gd name="T20" fmla="*/ 63 w 186"/>
                <a:gd name="T21" fmla="*/ 118 h 185"/>
                <a:gd name="T22" fmla="*/ 60 w 186"/>
                <a:gd name="T23" fmla="*/ 119 h 185"/>
                <a:gd name="T24" fmla="*/ 18 w 186"/>
                <a:gd name="T25" fmla="*/ 161 h 185"/>
                <a:gd name="T26" fmla="*/ 17 w 186"/>
                <a:gd name="T27" fmla="*/ 164 h 185"/>
                <a:gd name="T28" fmla="*/ 21 w 186"/>
                <a:gd name="T29" fmla="*/ 168 h 185"/>
                <a:gd name="T30" fmla="*/ 24 w 186"/>
                <a:gd name="T31" fmla="*/ 167 h 185"/>
                <a:gd name="T32" fmla="*/ 66 w 186"/>
                <a:gd name="T33" fmla="*/ 125 h 185"/>
                <a:gd name="T34" fmla="*/ 67 w 186"/>
                <a:gd name="T35" fmla="*/ 122 h 185"/>
                <a:gd name="T36" fmla="*/ 186 w 186"/>
                <a:gd name="T37" fmla="*/ 4 h 185"/>
                <a:gd name="T38" fmla="*/ 181 w 186"/>
                <a:gd name="T39" fmla="*/ 0 h 185"/>
                <a:gd name="T40" fmla="*/ 180 w 186"/>
                <a:gd name="T41" fmla="*/ 0 h 185"/>
                <a:gd name="T42" fmla="*/ 180 w 186"/>
                <a:gd name="T43" fmla="*/ 0 h 185"/>
                <a:gd name="T44" fmla="*/ 3 w 186"/>
                <a:gd name="T45" fmla="*/ 76 h 185"/>
                <a:gd name="T46" fmla="*/ 2 w 186"/>
                <a:gd name="T47" fmla="*/ 76 h 185"/>
                <a:gd name="T48" fmla="*/ 2 w 186"/>
                <a:gd name="T49" fmla="*/ 76 h 185"/>
                <a:gd name="T50" fmla="*/ 2 w 186"/>
                <a:gd name="T51" fmla="*/ 76 h 185"/>
                <a:gd name="T52" fmla="*/ 0 w 186"/>
                <a:gd name="T53" fmla="*/ 80 h 185"/>
                <a:gd name="T54" fmla="*/ 3 w 186"/>
                <a:gd name="T55" fmla="*/ 84 h 185"/>
                <a:gd name="T56" fmla="*/ 3 w 186"/>
                <a:gd name="T57" fmla="*/ 84 h 185"/>
                <a:gd name="T58" fmla="*/ 73 w 186"/>
                <a:gd name="T59" fmla="*/ 113 h 185"/>
                <a:gd name="T60" fmla="*/ 101 w 186"/>
                <a:gd name="T61" fmla="*/ 182 h 185"/>
                <a:gd name="T62" fmla="*/ 101 w 186"/>
                <a:gd name="T63" fmla="*/ 182 h 185"/>
                <a:gd name="T64" fmla="*/ 105 w 186"/>
                <a:gd name="T65" fmla="*/ 185 h 185"/>
                <a:gd name="T66" fmla="*/ 109 w 186"/>
                <a:gd name="T67" fmla="*/ 183 h 185"/>
                <a:gd name="T68" fmla="*/ 109 w 186"/>
                <a:gd name="T69" fmla="*/ 183 h 185"/>
                <a:gd name="T70" fmla="*/ 109 w 186"/>
                <a:gd name="T71" fmla="*/ 183 h 185"/>
                <a:gd name="T72" fmla="*/ 109 w 186"/>
                <a:gd name="T73" fmla="*/ 183 h 185"/>
                <a:gd name="T74" fmla="*/ 185 w 186"/>
                <a:gd name="T75" fmla="*/ 6 h 185"/>
                <a:gd name="T76" fmla="*/ 185 w 186"/>
                <a:gd name="T77" fmla="*/ 6 h 185"/>
                <a:gd name="T78" fmla="*/ 186 w 186"/>
                <a:gd name="T79" fmla="*/ 4 h 185"/>
                <a:gd name="T80" fmla="*/ 15 w 186"/>
                <a:gd name="T81" fmla="*/ 80 h 185"/>
                <a:gd name="T82" fmla="*/ 163 w 186"/>
                <a:gd name="T83" fmla="*/ 16 h 185"/>
                <a:gd name="T84" fmla="*/ 75 w 186"/>
                <a:gd name="T85" fmla="*/ 104 h 185"/>
                <a:gd name="T86" fmla="*/ 15 w 186"/>
                <a:gd name="T87" fmla="*/ 80 h 185"/>
                <a:gd name="T88" fmla="*/ 105 w 186"/>
                <a:gd name="T89" fmla="*/ 170 h 185"/>
                <a:gd name="T90" fmla="*/ 81 w 186"/>
                <a:gd name="T91" fmla="*/ 110 h 185"/>
                <a:gd name="T92" fmla="*/ 169 w 186"/>
                <a:gd name="T93" fmla="*/ 22 h 185"/>
                <a:gd name="T94" fmla="*/ 105 w 186"/>
                <a:gd name="T95" fmla="*/ 170 h 185"/>
                <a:gd name="T96" fmla="*/ 67 w 186"/>
                <a:gd name="T97" fmla="*/ 139 h 185"/>
                <a:gd name="T98" fmla="*/ 64 w 186"/>
                <a:gd name="T99" fmla="*/ 140 h 185"/>
                <a:gd name="T100" fmla="*/ 52 w 186"/>
                <a:gd name="T101" fmla="*/ 153 h 185"/>
                <a:gd name="T102" fmla="*/ 51 w 186"/>
                <a:gd name="T103" fmla="*/ 156 h 185"/>
                <a:gd name="T104" fmla="*/ 55 w 186"/>
                <a:gd name="T105" fmla="*/ 160 h 185"/>
                <a:gd name="T106" fmla="*/ 58 w 186"/>
                <a:gd name="T107" fmla="*/ 159 h 185"/>
                <a:gd name="T108" fmla="*/ 70 w 186"/>
                <a:gd name="T109" fmla="*/ 146 h 185"/>
                <a:gd name="T110" fmla="*/ 72 w 186"/>
                <a:gd name="T111" fmla="*/ 143 h 185"/>
                <a:gd name="T112" fmla="*/ 67 w 186"/>
                <a:gd name="T113" fmla="*/ 13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6" h="185">
                  <a:moveTo>
                    <a:pt x="41" y="125"/>
                  </a:moveTo>
                  <a:cubicBezTo>
                    <a:pt x="45" y="121"/>
                    <a:pt x="45" y="121"/>
                    <a:pt x="45" y="121"/>
                  </a:cubicBezTo>
                  <a:cubicBezTo>
                    <a:pt x="46" y="120"/>
                    <a:pt x="46" y="119"/>
                    <a:pt x="46" y="118"/>
                  </a:cubicBezTo>
                  <a:cubicBezTo>
                    <a:pt x="46" y="116"/>
                    <a:pt x="44" y="114"/>
                    <a:pt x="42" y="114"/>
                  </a:cubicBezTo>
                  <a:cubicBezTo>
                    <a:pt x="41" y="114"/>
                    <a:pt x="40" y="114"/>
                    <a:pt x="39" y="115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4" y="120"/>
                    <a:pt x="34" y="121"/>
                    <a:pt x="34" y="122"/>
                  </a:cubicBezTo>
                  <a:cubicBezTo>
                    <a:pt x="34" y="124"/>
                    <a:pt x="36" y="126"/>
                    <a:pt x="38" y="126"/>
                  </a:cubicBezTo>
                  <a:cubicBezTo>
                    <a:pt x="39" y="126"/>
                    <a:pt x="40" y="126"/>
                    <a:pt x="41" y="125"/>
                  </a:cubicBezTo>
                  <a:close/>
                  <a:moveTo>
                    <a:pt x="67" y="122"/>
                  </a:moveTo>
                  <a:cubicBezTo>
                    <a:pt x="67" y="120"/>
                    <a:pt x="66" y="118"/>
                    <a:pt x="63" y="118"/>
                  </a:cubicBezTo>
                  <a:cubicBezTo>
                    <a:pt x="62" y="118"/>
                    <a:pt x="61" y="118"/>
                    <a:pt x="60" y="119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2"/>
                    <a:pt x="17" y="163"/>
                    <a:pt x="17" y="164"/>
                  </a:cubicBezTo>
                  <a:cubicBezTo>
                    <a:pt x="17" y="167"/>
                    <a:pt x="19" y="168"/>
                    <a:pt x="21" y="168"/>
                  </a:cubicBezTo>
                  <a:cubicBezTo>
                    <a:pt x="22" y="168"/>
                    <a:pt x="23" y="168"/>
                    <a:pt x="24" y="167"/>
                  </a:cubicBezTo>
                  <a:cubicBezTo>
                    <a:pt x="66" y="125"/>
                    <a:pt x="66" y="125"/>
                    <a:pt x="66" y="125"/>
                  </a:cubicBezTo>
                  <a:cubicBezTo>
                    <a:pt x="67" y="124"/>
                    <a:pt x="67" y="123"/>
                    <a:pt x="67" y="122"/>
                  </a:cubicBezTo>
                  <a:close/>
                  <a:moveTo>
                    <a:pt x="186" y="4"/>
                  </a:moveTo>
                  <a:cubicBezTo>
                    <a:pt x="186" y="2"/>
                    <a:pt x="184" y="0"/>
                    <a:pt x="181" y="0"/>
                  </a:cubicBezTo>
                  <a:cubicBezTo>
                    <a:pt x="181" y="0"/>
                    <a:pt x="180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1" y="77"/>
                    <a:pt x="0" y="78"/>
                    <a:pt x="0" y="80"/>
                  </a:cubicBezTo>
                  <a:cubicBezTo>
                    <a:pt x="0" y="82"/>
                    <a:pt x="1" y="83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2" y="184"/>
                    <a:pt x="103" y="185"/>
                    <a:pt x="105" y="185"/>
                  </a:cubicBezTo>
                  <a:cubicBezTo>
                    <a:pt x="107" y="185"/>
                    <a:pt x="109" y="184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5"/>
                    <a:pt x="186" y="5"/>
                    <a:pt x="186" y="4"/>
                  </a:cubicBezTo>
                  <a:close/>
                  <a:moveTo>
                    <a:pt x="15" y="80"/>
                  </a:moveTo>
                  <a:cubicBezTo>
                    <a:pt x="163" y="16"/>
                    <a:pt x="163" y="16"/>
                    <a:pt x="163" y="16"/>
                  </a:cubicBezTo>
                  <a:cubicBezTo>
                    <a:pt x="75" y="104"/>
                    <a:pt x="75" y="104"/>
                    <a:pt x="75" y="104"/>
                  </a:cubicBezTo>
                  <a:lnTo>
                    <a:pt x="15" y="80"/>
                  </a:lnTo>
                  <a:close/>
                  <a:moveTo>
                    <a:pt x="105" y="170"/>
                  </a:moveTo>
                  <a:cubicBezTo>
                    <a:pt x="81" y="110"/>
                    <a:pt x="81" y="110"/>
                    <a:pt x="81" y="110"/>
                  </a:cubicBezTo>
                  <a:cubicBezTo>
                    <a:pt x="169" y="22"/>
                    <a:pt x="169" y="22"/>
                    <a:pt x="169" y="22"/>
                  </a:cubicBezTo>
                  <a:lnTo>
                    <a:pt x="105" y="170"/>
                  </a:lnTo>
                  <a:close/>
                  <a:moveTo>
                    <a:pt x="67" y="139"/>
                  </a:moveTo>
                  <a:cubicBezTo>
                    <a:pt x="66" y="139"/>
                    <a:pt x="65" y="139"/>
                    <a:pt x="64" y="140"/>
                  </a:cubicBezTo>
                  <a:cubicBezTo>
                    <a:pt x="52" y="153"/>
                    <a:pt x="52" y="153"/>
                    <a:pt x="52" y="153"/>
                  </a:cubicBezTo>
                  <a:cubicBezTo>
                    <a:pt x="51" y="154"/>
                    <a:pt x="51" y="155"/>
                    <a:pt x="51" y="156"/>
                  </a:cubicBezTo>
                  <a:cubicBezTo>
                    <a:pt x="51" y="158"/>
                    <a:pt x="52" y="160"/>
                    <a:pt x="55" y="160"/>
                  </a:cubicBezTo>
                  <a:cubicBezTo>
                    <a:pt x="56" y="160"/>
                    <a:pt x="57" y="160"/>
                    <a:pt x="58" y="159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5"/>
                    <a:pt x="72" y="144"/>
                    <a:pt x="72" y="143"/>
                  </a:cubicBezTo>
                  <a:cubicBezTo>
                    <a:pt x="72" y="141"/>
                    <a:pt x="70" y="139"/>
                    <a:pt x="67" y="1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26802" y="2192632"/>
            <a:ext cx="792203" cy="792203"/>
            <a:chOff x="4018477" y="2821918"/>
            <a:chExt cx="1122808" cy="1122808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4018477" y="2821918"/>
              <a:ext cx="1122808" cy="11228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18" name="Freeform 129"/>
            <p:cNvSpPr>
              <a:spLocks noEditPoints="1"/>
            </p:cNvSpPr>
            <p:nvPr/>
          </p:nvSpPr>
          <p:spPr bwMode="auto">
            <a:xfrm>
              <a:off x="4395319" y="3194308"/>
              <a:ext cx="357836" cy="357836"/>
            </a:xfrm>
            <a:custGeom>
              <a:avLst/>
              <a:gdLst>
                <a:gd name="T0" fmla="*/ 162 w 185"/>
                <a:gd name="T1" fmla="*/ 52 h 185"/>
                <a:gd name="T2" fmla="*/ 149 w 185"/>
                <a:gd name="T3" fmla="*/ 18 h 185"/>
                <a:gd name="T4" fmla="*/ 133 w 185"/>
                <a:gd name="T5" fmla="*/ 23 h 185"/>
                <a:gd name="T6" fmla="*/ 105 w 185"/>
                <a:gd name="T7" fmla="*/ 0 h 185"/>
                <a:gd name="T8" fmla="*/ 72 w 185"/>
                <a:gd name="T9" fmla="*/ 15 h 185"/>
                <a:gd name="T10" fmla="*/ 40 w 185"/>
                <a:gd name="T11" fmla="*/ 17 h 185"/>
                <a:gd name="T12" fmla="*/ 18 w 185"/>
                <a:gd name="T13" fmla="*/ 44 h 185"/>
                <a:gd name="T14" fmla="*/ 6 w 185"/>
                <a:gd name="T15" fmla="*/ 74 h 185"/>
                <a:gd name="T16" fmla="*/ 6 w 185"/>
                <a:gd name="T17" fmla="*/ 111 h 185"/>
                <a:gd name="T18" fmla="*/ 18 w 185"/>
                <a:gd name="T19" fmla="*/ 141 h 185"/>
                <a:gd name="T20" fmla="*/ 39 w 185"/>
                <a:gd name="T21" fmla="*/ 168 h 185"/>
                <a:gd name="T22" fmla="*/ 72 w 185"/>
                <a:gd name="T23" fmla="*/ 170 h 185"/>
                <a:gd name="T24" fmla="*/ 105 w 185"/>
                <a:gd name="T25" fmla="*/ 185 h 185"/>
                <a:gd name="T26" fmla="*/ 133 w 185"/>
                <a:gd name="T27" fmla="*/ 162 h 185"/>
                <a:gd name="T28" fmla="*/ 149 w 185"/>
                <a:gd name="T29" fmla="*/ 167 h 185"/>
                <a:gd name="T30" fmla="*/ 162 w 185"/>
                <a:gd name="T31" fmla="*/ 133 h 185"/>
                <a:gd name="T32" fmla="*/ 185 w 185"/>
                <a:gd name="T33" fmla="*/ 105 h 185"/>
                <a:gd name="T34" fmla="*/ 177 w 185"/>
                <a:gd name="T35" fmla="*/ 103 h 185"/>
                <a:gd name="T36" fmla="*/ 162 w 185"/>
                <a:gd name="T37" fmla="*/ 111 h 185"/>
                <a:gd name="T38" fmla="*/ 160 w 185"/>
                <a:gd name="T39" fmla="*/ 145 h 185"/>
                <a:gd name="T40" fmla="*/ 137 w 185"/>
                <a:gd name="T41" fmla="*/ 155 h 185"/>
                <a:gd name="T42" fmla="*/ 111 w 185"/>
                <a:gd name="T43" fmla="*/ 162 h 185"/>
                <a:gd name="T44" fmla="*/ 103 w 185"/>
                <a:gd name="T45" fmla="*/ 177 h 185"/>
                <a:gd name="T46" fmla="*/ 74 w 185"/>
                <a:gd name="T47" fmla="*/ 162 h 185"/>
                <a:gd name="T48" fmla="*/ 48 w 185"/>
                <a:gd name="T49" fmla="*/ 155 h 185"/>
                <a:gd name="T50" fmla="*/ 26 w 185"/>
                <a:gd name="T51" fmla="*/ 145 h 185"/>
                <a:gd name="T52" fmla="*/ 23 w 185"/>
                <a:gd name="T53" fmla="*/ 111 h 185"/>
                <a:gd name="T54" fmla="*/ 8 w 185"/>
                <a:gd name="T55" fmla="*/ 103 h 185"/>
                <a:gd name="T56" fmla="*/ 23 w 185"/>
                <a:gd name="T57" fmla="*/ 74 h 185"/>
                <a:gd name="T58" fmla="*/ 26 w 185"/>
                <a:gd name="T59" fmla="*/ 40 h 185"/>
                <a:gd name="T60" fmla="*/ 48 w 185"/>
                <a:gd name="T61" fmla="*/ 30 h 185"/>
                <a:gd name="T62" fmla="*/ 74 w 185"/>
                <a:gd name="T63" fmla="*/ 23 h 185"/>
                <a:gd name="T64" fmla="*/ 103 w 185"/>
                <a:gd name="T65" fmla="*/ 8 h 185"/>
                <a:gd name="T66" fmla="*/ 111 w 185"/>
                <a:gd name="T67" fmla="*/ 23 h 185"/>
                <a:gd name="T68" fmla="*/ 137 w 185"/>
                <a:gd name="T69" fmla="*/ 30 h 185"/>
                <a:gd name="T70" fmla="*/ 160 w 185"/>
                <a:gd name="T71" fmla="*/ 40 h 185"/>
                <a:gd name="T72" fmla="*/ 162 w 185"/>
                <a:gd name="T73" fmla="*/ 74 h 185"/>
                <a:gd name="T74" fmla="*/ 177 w 185"/>
                <a:gd name="T75" fmla="*/ 103 h 185"/>
                <a:gd name="T76" fmla="*/ 93 w 185"/>
                <a:gd name="T77" fmla="*/ 143 h 185"/>
                <a:gd name="T78" fmla="*/ 93 w 185"/>
                <a:gd name="T79" fmla="*/ 50 h 185"/>
                <a:gd name="T80" fmla="*/ 93 w 185"/>
                <a:gd name="T81" fmla="*/ 76 h 185"/>
                <a:gd name="T82" fmla="*/ 93 w 185"/>
                <a:gd name="T83" fmla="*/ 50 h 185"/>
                <a:gd name="T84" fmla="*/ 54 w 185"/>
                <a:gd name="T85" fmla="*/ 76 h 185"/>
                <a:gd name="T86" fmla="*/ 88 w 185"/>
                <a:gd name="T87" fmla="*/ 109 h 185"/>
                <a:gd name="T88" fmla="*/ 93 w 185"/>
                <a:gd name="T89" fmla="*/ 84 h 185"/>
                <a:gd name="T90" fmla="*/ 84 w 185"/>
                <a:gd name="T91" fmla="*/ 93 h 185"/>
                <a:gd name="T92" fmla="*/ 97 w 185"/>
                <a:gd name="T93" fmla="*/ 109 h 185"/>
                <a:gd name="T94" fmla="*/ 131 w 185"/>
                <a:gd name="T95" fmla="*/ 7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5" h="185">
                  <a:moveTo>
                    <a:pt x="179" y="74"/>
                  </a:moveTo>
                  <a:cubicBezTo>
                    <a:pt x="170" y="72"/>
                    <a:pt x="170" y="72"/>
                    <a:pt x="170" y="72"/>
                  </a:cubicBezTo>
                  <a:cubicBezTo>
                    <a:pt x="168" y="65"/>
                    <a:pt x="166" y="58"/>
                    <a:pt x="162" y="52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2"/>
                    <a:pt x="169" y="38"/>
                    <a:pt x="167" y="36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7" y="17"/>
                    <a:pt x="146" y="17"/>
                  </a:cubicBezTo>
                  <a:cubicBezTo>
                    <a:pt x="144" y="17"/>
                    <a:pt x="142" y="17"/>
                    <a:pt x="141" y="18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27" y="19"/>
                    <a:pt x="120" y="17"/>
                    <a:pt x="113" y="1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0" y="3"/>
                    <a:pt x="108" y="0"/>
                    <a:pt x="105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7" y="0"/>
                    <a:pt x="75" y="3"/>
                    <a:pt x="74" y="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5" y="17"/>
                    <a:pt x="58" y="19"/>
                    <a:pt x="52" y="23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7"/>
                    <a:pt x="41" y="17"/>
                    <a:pt x="40" y="17"/>
                  </a:cubicBezTo>
                  <a:cubicBezTo>
                    <a:pt x="38" y="17"/>
                    <a:pt x="37" y="17"/>
                    <a:pt x="36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6" y="38"/>
                    <a:pt x="17" y="42"/>
                    <a:pt x="18" y="44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19" y="58"/>
                    <a:pt x="17" y="65"/>
                    <a:pt x="15" y="72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3" y="75"/>
                    <a:pt x="0" y="77"/>
                    <a:pt x="0" y="8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8"/>
                    <a:pt x="3" y="110"/>
                    <a:pt x="6" y="111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17" y="120"/>
                    <a:pt x="19" y="127"/>
                    <a:pt x="23" y="13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7" y="143"/>
                    <a:pt x="16" y="147"/>
                    <a:pt x="18" y="149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7" y="168"/>
                    <a:pt x="38" y="168"/>
                    <a:pt x="39" y="168"/>
                  </a:cubicBezTo>
                  <a:cubicBezTo>
                    <a:pt x="41" y="168"/>
                    <a:pt x="43" y="168"/>
                    <a:pt x="44" y="167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58" y="166"/>
                    <a:pt x="65" y="168"/>
                    <a:pt x="72" y="170"/>
                  </a:cubicBezTo>
                  <a:cubicBezTo>
                    <a:pt x="74" y="179"/>
                    <a:pt x="74" y="179"/>
                    <a:pt x="74" y="179"/>
                  </a:cubicBezTo>
                  <a:cubicBezTo>
                    <a:pt x="75" y="182"/>
                    <a:pt x="77" y="185"/>
                    <a:pt x="80" y="185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8" y="185"/>
                    <a:pt x="110" y="182"/>
                    <a:pt x="111" y="179"/>
                  </a:cubicBezTo>
                  <a:cubicBezTo>
                    <a:pt x="113" y="170"/>
                    <a:pt x="113" y="170"/>
                    <a:pt x="113" y="170"/>
                  </a:cubicBezTo>
                  <a:cubicBezTo>
                    <a:pt x="120" y="168"/>
                    <a:pt x="127" y="166"/>
                    <a:pt x="133" y="162"/>
                  </a:cubicBezTo>
                  <a:cubicBezTo>
                    <a:pt x="141" y="167"/>
                    <a:pt x="141" y="167"/>
                    <a:pt x="141" y="167"/>
                  </a:cubicBezTo>
                  <a:cubicBezTo>
                    <a:pt x="142" y="168"/>
                    <a:pt x="144" y="168"/>
                    <a:pt x="146" y="168"/>
                  </a:cubicBezTo>
                  <a:cubicBezTo>
                    <a:pt x="147" y="168"/>
                    <a:pt x="148" y="168"/>
                    <a:pt x="149" y="167"/>
                  </a:cubicBezTo>
                  <a:cubicBezTo>
                    <a:pt x="167" y="149"/>
                    <a:pt x="167" y="149"/>
                    <a:pt x="167" y="149"/>
                  </a:cubicBezTo>
                  <a:cubicBezTo>
                    <a:pt x="169" y="147"/>
                    <a:pt x="169" y="143"/>
                    <a:pt x="167" y="141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6" y="127"/>
                    <a:pt x="168" y="120"/>
                    <a:pt x="170" y="113"/>
                  </a:cubicBezTo>
                  <a:cubicBezTo>
                    <a:pt x="179" y="111"/>
                    <a:pt x="179" y="111"/>
                    <a:pt x="179" y="111"/>
                  </a:cubicBezTo>
                  <a:cubicBezTo>
                    <a:pt x="182" y="110"/>
                    <a:pt x="185" y="108"/>
                    <a:pt x="185" y="105"/>
                  </a:cubicBezTo>
                  <a:cubicBezTo>
                    <a:pt x="185" y="80"/>
                    <a:pt x="185" y="80"/>
                    <a:pt x="185" y="80"/>
                  </a:cubicBezTo>
                  <a:cubicBezTo>
                    <a:pt x="185" y="77"/>
                    <a:pt x="182" y="75"/>
                    <a:pt x="179" y="74"/>
                  </a:cubicBezTo>
                  <a:close/>
                  <a:moveTo>
                    <a:pt x="177" y="103"/>
                  </a:moveTo>
                  <a:cubicBezTo>
                    <a:pt x="177" y="103"/>
                    <a:pt x="177" y="103"/>
                    <a:pt x="177" y="103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5" y="106"/>
                    <a:pt x="163" y="108"/>
                    <a:pt x="162" y="111"/>
                  </a:cubicBezTo>
                  <a:cubicBezTo>
                    <a:pt x="161" y="117"/>
                    <a:pt x="158" y="123"/>
                    <a:pt x="155" y="129"/>
                  </a:cubicBezTo>
                  <a:cubicBezTo>
                    <a:pt x="153" y="131"/>
                    <a:pt x="153" y="134"/>
                    <a:pt x="155" y="137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4"/>
                    <a:pt x="134" y="154"/>
                    <a:pt x="133" y="154"/>
                  </a:cubicBezTo>
                  <a:cubicBezTo>
                    <a:pt x="131" y="154"/>
                    <a:pt x="130" y="154"/>
                    <a:pt x="129" y="155"/>
                  </a:cubicBezTo>
                  <a:cubicBezTo>
                    <a:pt x="123" y="158"/>
                    <a:pt x="117" y="160"/>
                    <a:pt x="111" y="162"/>
                  </a:cubicBezTo>
                  <a:cubicBezTo>
                    <a:pt x="108" y="163"/>
                    <a:pt x="106" y="165"/>
                    <a:pt x="105" y="168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0" y="168"/>
                    <a:pt x="80" y="168"/>
                    <a:pt x="80" y="168"/>
                  </a:cubicBezTo>
                  <a:cubicBezTo>
                    <a:pt x="79" y="165"/>
                    <a:pt x="77" y="163"/>
                    <a:pt x="74" y="162"/>
                  </a:cubicBezTo>
                  <a:cubicBezTo>
                    <a:pt x="68" y="160"/>
                    <a:pt x="62" y="158"/>
                    <a:pt x="57" y="155"/>
                  </a:cubicBezTo>
                  <a:cubicBezTo>
                    <a:pt x="55" y="154"/>
                    <a:pt x="54" y="154"/>
                    <a:pt x="52" y="154"/>
                  </a:cubicBezTo>
                  <a:cubicBezTo>
                    <a:pt x="51" y="154"/>
                    <a:pt x="49" y="154"/>
                    <a:pt x="48" y="155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26" y="145"/>
                    <a:pt x="26" y="145"/>
                    <a:pt x="26" y="145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2" y="134"/>
                    <a:pt x="32" y="131"/>
                    <a:pt x="30" y="129"/>
                  </a:cubicBezTo>
                  <a:cubicBezTo>
                    <a:pt x="27" y="123"/>
                    <a:pt x="25" y="117"/>
                    <a:pt x="23" y="111"/>
                  </a:cubicBezTo>
                  <a:cubicBezTo>
                    <a:pt x="22" y="108"/>
                    <a:pt x="20" y="106"/>
                    <a:pt x="17" y="105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20" y="79"/>
                    <a:pt x="22" y="77"/>
                    <a:pt x="23" y="74"/>
                  </a:cubicBezTo>
                  <a:cubicBezTo>
                    <a:pt x="25" y="68"/>
                    <a:pt x="27" y="62"/>
                    <a:pt x="30" y="57"/>
                  </a:cubicBezTo>
                  <a:cubicBezTo>
                    <a:pt x="32" y="54"/>
                    <a:pt x="32" y="51"/>
                    <a:pt x="30" y="48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9" y="31"/>
                    <a:pt x="51" y="31"/>
                    <a:pt x="52" y="31"/>
                  </a:cubicBezTo>
                  <a:cubicBezTo>
                    <a:pt x="54" y="31"/>
                    <a:pt x="55" y="31"/>
                    <a:pt x="57" y="30"/>
                  </a:cubicBezTo>
                  <a:cubicBezTo>
                    <a:pt x="62" y="27"/>
                    <a:pt x="68" y="25"/>
                    <a:pt x="74" y="23"/>
                  </a:cubicBezTo>
                  <a:cubicBezTo>
                    <a:pt x="77" y="22"/>
                    <a:pt x="79" y="20"/>
                    <a:pt x="80" y="17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6" y="20"/>
                    <a:pt x="108" y="22"/>
                    <a:pt x="111" y="23"/>
                  </a:cubicBezTo>
                  <a:cubicBezTo>
                    <a:pt x="117" y="25"/>
                    <a:pt x="123" y="27"/>
                    <a:pt x="129" y="30"/>
                  </a:cubicBezTo>
                  <a:cubicBezTo>
                    <a:pt x="130" y="31"/>
                    <a:pt x="131" y="31"/>
                    <a:pt x="133" y="31"/>
                  </a:cubicBezTo>
                  <a:cubicBezTo>
                    <a:pt x="134" y="31"/>
                    <a:pt x="136" y="31"/>
                    <a:pt x="137" y="30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3" y="51"/>
                    <a:pt x="153" y="54"/>
                    <a:pt x="155" y="57"/>
                  </a:cubicBezTo>
                  <a:cubicBezTo>
                    <a:pt x="158" y="62"/>
                    <a:pt x="161" y="68"/>
                    <a:pt x="162" y="74"/>
                  </a:cubicBezTo>
                  <a:cubicBezTo>
                    <a:pt x="163" y="77"/>
                    <a:pt x="165" y="79"/>
                    <a:pt x="168" y="80"/>
                  </a:cubicBezTo>
                  <a:cubicBezTo>
                    <a:pt x="177" y="82"/>
                    <a:pt x="177" y="82"/>
                    <a:pt x="177" y="82"/>
                  </a:cubicBezTo>
                  <a:lnTo>
                    <a:pt x="177" y="103"/>
                  </a:lnTo>
                  <a:close/>
                  <a:moveTo>
                    <a:pt x="93" y="42"/>
                  </a:moveTo>
                  <a:cubicBezTo>
                    <a:pt x="65" y="42"/>
                    <a:pt x="42" y="65"/>
                    <a:pt x="42" y="93"/>
                  </a:cubicBezTo>
                  <a:cubicBezTo>
                    <a:pt x="42" y="120"/>
                    <a:pt x="65" y="143"/>
                    <a:pt x="93" y="143"/>
                  </a:cubicBezTo>
                  <a:cubicBezTo>
                    <a:pt x="121" y="143"/>
                    <a:pt x="143" y="120"/>
                    <a:pt x="143" y="93"/>
                  </a:cubicBezTo>
                  <a:cubicBezTo>
                    <a:pt x="143" y="65"/>
                    <a:pt x="121" y="42"/>
                    <a:pt x="93" y="42"/>
                  </a:cubicBezTo>
                  <a:close/>
                  <a:moveTo>
                    <a:pt x="93" y="50"/>
                  </a:moveTo>
                  <a:cubicBezTo>
                    <a:pt x="107" y="50"/>
                    <a:pt x="120" y="58"/>
                    <a:pt x="127" y="68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2" y="78"/>
                    <a:pt x="97" y="76"/>
                    <a:pt x="93" y="76"/>
                  </a:cubicBezTo>
                  <a:cubicBezTo>
                    <a:pt x="88" y="76"/>
                    <a:pt x="83" y="78"/>
                    <a:pt x="80" y="81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66" y="58"/>
                    <a:pt x="78" y="50"/>
                    <a:pt x="93" y="50"/>
                  </a:cubicBezTo>
                  <a:close/>
                  <a:moveTo>
                    <a:pt x="88" y="135"/>
                  </a:moveTo>
                  <a:cubicBezTo>
                    <a:pt x="67" y="132"/>
                    <a:pt x="50" y="114"/>
                    <a:pt x="50" y="93"/>
                  </a:cubicBezTo>
                  <a:cubicBezTo>
                    <a:pt x="50" y="87"/>
                    <a:pt x="52" y="81"/>
                    <a:pt x="54" y="76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90"/>
                    <a:pt x="76" y="91"/>
                    <a:pt x="76" y="93"/>
                  </a:cubicBezTo>
                  <a:cubicBezTo>
                    <a:pt x="76" y="100"/>
                    <a:pt x="81" y="107"/>
                    <a:pt x="88" y="109"/>
                  </a:cubicBezTo>
                  <a:lnTo>
                    <a:pt x="88" y="135"/>
                  </a:lnTo>
                  <a:close/>
                  <a:moveTo>
                    <a:pt x="84" y="93"/>
                  </a:moveTo>
                  <a:cubicBezTo>
                    <a:pt x="84" y="88"/>
                    <a:pt x="88" y="84"/>
                    <a:pt x="93" y="84"/>
                  </a:cubicBezTo>
                  <a:cubicBezTo>
                    <a:pt x="97" y="84"/>
                    <a:pt x="101" y="88"/>
                    <a:pt x="101" y="93"/>
                  </a:cubicBezTo>
                  <a:cubicBezTo>
                    <a:pt x="101" y="97"/>
                    <a:pt x="97" y="101"/>
                    <a:pt x="93" y="101"/>
                  </a:cubicBezTo>
                  <a:cubicBezTo>
                    <a:pt x="88" y="101"/>
                    <a:pt x="84" y="97"/>
                    <a:pt x="84" y="93"/>
                  </a:cubicBezTo>
                  <a:close/>
                  <a:moveTo>
                    <a:pt x="135" y="93"/>
                  </a:moveTo>
                  <a:cubicBezTo>
                    <a:pt x="135" y="114"/>
                    <a:pt x="118" y="132"/>
                    <a:pt x="97" y="135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104" y="107"/>
                    <a:pt x="109" y="100"/>
                    <a:pt x="109" y="93"/>
                  </a:cubicBezTo>
                  <a:cubicBezTo>
                    <a:pt x="109" y="91"/>
                    <a:pt x="109" y="90"/>
                    <a:pt x="109" y="88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4" y="81"/>
                    <a:pt x="135" y="87"/>
                    <a:pt x="135" y="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50993" y="2192632"/>
            <a:ext cx="792203" cy="792203"/>
            <a:chOff x="5468924" y="2821918"/>
            <a:chExt cx="1122808" cy="1122808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5468924" y="2821918"/>
              <a:ext cx="1122808" cy="11228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20" name="Freeform 136"/>
            <p:cNvSpPr>
              <a:spLocks noEditPoints="1"/>
            </p:cNvSpPr>
            <p:nvPr/>
          </p:nvSpPr>
          <p:spPr bwMode="auto">
            <a:xfrm>
              <a:off x="5838646" y="3193247"/>
              <a:ext cx="357836" cy="359959"/>
            </a:xfrm>
            <a:custGeom>
              <a:avLst/>
              <a:gdLst>
                <a:gd name="T0" fmla="*/ 122 w 185"/>
                <a:gd name="T1" fmla="*/ 118 h 186"/>
                <a:gd name="T2" fmla="*/ 122 w 185"/>
                <a:gd name="T3" fmla="*/ 127 h 186"/>
                <a:gd name="T4" fmla="*/ 160 w 185"/>
                <a:gd name="T5" fmla="*/ 122 h 186"/>
                <a:gd name="T6" fmla="*/ 156 w 185"/>
                <a:gd name="T7" fmla="*/ 84 h 186"/>
                <a:gd name="T8" fmla="*/ 118 w 185"/>
                <a:gd name="T9" fmla="*/ 89 h 186"/>
                <a:gd name="T10" fmla="*/ 156 w 185"/>
                <a:gd name="T11" fmla="*/ 93 h 186"/>
                <a:gd name="T12" fmla="*/ 156 w 185"/>
                <a:gd name="T13" fmla="*/ 84 h 186"/>
                <a:gd name="T14" fmla="*/ 33 w 185"/>
                <a:gd name="T15" fmla="*/ 34 h 186"/>
                <a:gd name="T16" fmla="*/ 25 w 185"/>
                <a:gd name="T17" fmla="*/ 59 h 186"/>
                <a:gd name="T18" fmla="*/ 0 w 185"/>
                <a:gd name="T19" fmla="*/ 68 h 186"/>
                <a:gd name="T20" fmla="*/ 25 w 185"/>
                <a:gd name="T21" fmla="*/ 186 h 186"/>
                <a:gd name="T22" fmla="*/ 185 w 185"/>
                <a:gd name="T23" fmla="*/ 177 h 186"/>
                <a:gd name="T24" fmla="*/ 177 w 185"/>
                <a:gd name="T25" fmla="*/ 34 h 186"/>
                <a:gd name="T26" fmla="*/ 25 w 185"/>
                <a:gd name="T27" fmla="*/ 177 h 186"/>
                <a:gd name="T28" fmla="*/ 8 w 185"/>
                <a:gd name="T29" fmla="*/ 68 h 186"/>
                <a:gd name="T30" fmla="*/ 25 w 185"/>
                <a:gd name="T31" fmla="*/ 156 h 186"/>
                <a:gd name="T32" fmla="*/ 33 w 185"/>
                <a:gd name="T33" fmla="*/ 156 h 186"/>
                <a:gd name="T34" fmla="*/ 177 w 185"/>
                <a:gd name="T35" fmla="*/ 42 h 186"/>
                <a:gd name="T36" fmla="*/ 139 w 185"/>
                <a:gd name="T37" fmla="*/ 68 h 186"/>
                <a:gd name="T38" fmla="*/ 139 w 185"/>
                <a:gd name="T39" fmla="*/ 59 h 186"/>
                <a:gd name="T40" fmla="*/ 139 w 185"/>
                <a:gd name="T41" fmla="*/ 68 h 186"/>
                <a:gd name="T42" fmla="*/ 164 w 185"/>
                <a:gd name="T43" fmla="*/ 9 h 186"/>
                <a:gd name="T44" fmla="*/ 164 w 185"/>
                <a:gd name="T45" fmla="*/ 0 h 186"/>
                <a:gd name="T46" fmla="*/ 50 w 185"/>
                <a:gd name="T47" fmla="*/ 4 h 186"/>
                <a:gd name="T48" fmla="*/ 156 w 185"/>
                <a:gd name="T49" fmla="*/ 101 h 186"/>
                <a:gd name="T50" fmla="*/ 118 w 185"/>
                <a:gd name="T51" fmla="*/ 106 h 186"/>
                <a:gd name="T52" fmla="*/ 156 w 185"/>
                <a:gd name="T53" fmla="*/ 110 h 186"/>
                <a:gd name="T54" fmla="*/ 156 w 185"/>
                <a:gd name="T55" fmla="*/ 101 h 186"/>
                <a:gd name="T56" fmla="*/ 173 w 185"/>
                <a:gd name="T57" fmla="*/ 25 h 186"/>
                <a:gd name="T58" fmla="*/ 173 w 185"/>
                <a:gd name="T59" fmla="*/ 17 h 186"/>
                <a:gd name="T60" fmla="*/ 38 w 185"/>
                <a:gd name="T61" fmla="*/ 21 h 186"/>
                <a:gd name="T62" fmla="*/ 156 w 185"/>
                <a:gd name="T63" fmla="*/ 68 h 186"/>
                <a:gd name="T64" fmla="*/ 156 w 185"/>
                <a:gd name="T65" fmla="*/ 59 h 186"/>
                <a:gd name="T66" fmla="*/ 156 w 185"/>
                <a:gd name="T67" fmla="*/ 68 h 186"/>
                <a:gd name="T68" fmla="*/ 156 w 185"/>
                <a:gd name="T69" fmla="*/ 144 h 186"/>
                <a:gd name="T70" fmla="*/ 156 w 185"/>
                <a:gd name="T71" fmla="*/ 135 h 186"/>
                <a:gd name="T72" fmla="*/ 50 w 185"/>
                <a:gd name="T73" fmla="*/ 139 h 186"/>
                <a:gd name="T74" fmla="*/ 88 w 185"/>
                <a:gd name="T75" fmla="*/ 68 h 186"/>
                <a:gd name="T76" fmla="*/ 126 w 185"/>
                <a:gd name="T77" fmla="*/ 63 h 186"/>
                <a:gd name="T78" fmla="*/ 88 w 185"/>
                <a:gd name="T79" fmla="*/ 59 h 186"/>
                <a:gd name="T80" fmla="*/ 88 w 185"/>
                <a:gd name="T81" fmla="*/ 68 h 186"/>
                <a:gd name="T82" fmla="*/ 156 w 185"/>
                <a:gd name="T83" fmla="*/ 160 h 186"/>
                <a:gd name="T84" fmla="*/ 156 w 185"/>
                <a:gd name="T85" fmla="*/ 152 h 186"/>
                <a:gd name="T86" fmla="*/ 50 w 185"/>
                <a:gd name="T87" fmla="*/ 156 h 186"/>
                <a:gd name="T88" fmla="*/ 55 w 185"/>
                <a:gd name="T89" fmla="*/ 127 h 186"/>
                <a:gd name="T90" fmla="*/ 101 w 185"/>
                <a:gd name="T91" fmla="*/ 122 h 186"/>
                <a:gd name="T92" fmla="*/ 97 w 185"/>
                <a:gd name="T93" fmla="*/ 84 h 186"/>
                <a:gd name="T94" fmla="*/ 50 w 185"/>
                <a:gd name="T95" fmla="*/ 89 h 186"/>
                <a:gd name="T96" fmla="*/ 55 w 185"/>
                <a:gd name="T97" fmla="*/ 127 h 186"/>
                <a:gd name="T98" fmla="*/ 92 w 185"/>
                <a:gd name="T99" fmla="*/ 93 h 186"/>
                <a:gd name="T100" fmla="*/ 59 w 185"/>
                <a:gd name="T101" fmla="*/ 118 h 186"/>
                <a:gd name="T102" fmla="*/ 55 w 185"/>
                <a:gd name="T103" fmla="*/ 68 h 186"/>
                <a:gd name="T104" fmla="*/ 55 w 185"/>
                <a:gd name="T105" fmla="*/ 59 h 186"/>
                <a:gd name="T106" fmla="*/ 55 w 185"/>
                <a:gd name="T107" fmla="*/ 68 h 186"/>
                <a:gd name="T108" fmla="*/ 76 w 185"/>
                <a:gd name="T109" fmla="*/ 63 h 186"/>
                <a:gd name="T110" fmla="*/ 67 w 185"/>
                <a:gd name="T111" fmla="*/ 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5" h="186">
                  <a:moveTo>
                    <a:pt x="156" y="118"/>
                  </a:moveTo>
                  <a:cubicBezTo>
                    <a:pt x="122" y="118"/>
                    <a:pt x="122" y="118"/>
                    <a:pt x="122" y="118"/>
                  </a:cubicBezTo>
                  <a:cubicBezTo>
                    <a:pt x="120" y="118"/>
                    <a:pt x="118" y="120"/>
                    <a:pt x="118" y="122"/>
                  </a:cubicBezTo>
                  <a:cubicBezTo>
                    <a:pt x="118" y="125"/>
                    <a:pt x="120" y="127"/>
                    <a:pt x="122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8" y="127"/>
                    <a:pt x="160" y="125"/>
                    <a:pt x="160" y="122"/>
                  </a:cubicBezTo>
                  <a:cubicBezTo>
                    <a:pt x="160" y="120"/>
                    <a:pt x="158" y="118"/>
                    <a:pt x="156" y="118"/>
                  </a:cubicBezTo>
                  <a:close/>
                  <a:moveTo>
                    <a:pt x="156" y="84"/>
                  </a:moveTo>
                  <a:cubicBezTo>
                    <a:pt x="122" y="84"/>
                    <a:pt x="122" y="84"/>
                    <a:pt x="122" y="84"/>
                  </a:cubicBezTo>
                  <a:cubicBezTo>
                    <a:pt x="120" y="84"/>
                    <a:pt x="118" y="86"/>
                    <a:pt x="118" y="89"/>
                  </a:cubicBezTo>
                  <a:cubicBezTo>
                    <a:pt x="118" y="91"/>
                    <a:pt x="120" y="93"/>
                    <a:pt x="122" y="93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8" y="93"/>
                    <a:pt x="160" y="91"/>
                    <a:pt x="160" y="89"/>
                  </a:cubicBezTo>
                  <a:cubicBezTo>
                    <a:pt x="160" y="86"/>
                    <a:pt x="158" y="84"/>
                    <a:pt x="156" y="84"/>
                  </a:cubicBezTo>
                  <a:close/>
                  <a:moveTo>
                    <a:pt x="177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29" y="34"/>
                    <a:pt x="25" y="38"/>
                    <a:pt x="25" y="42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3" y="59"/>
                    <a:pt x="0" y="63"/>
                    <a:pt x="0" y="6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74"/>
                    <a:pt x="11" y="186"/>
                    <a:pt x="25" y="186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82" y="186"/>
                    <a:pt x="185" y="182"/>
                    <a:pt x="185" y="177"/>
                  </a:cubicBezTo>
                  <a:cubicBezTo>
                    <a:pt x="185" y="42"/>
                    <a:pt x="185" y="42"/>
                    <a:pt x="185" y="42"/>
                  </a:cubicBezTo>
                  <a:cubicBezTo>
                    <a:pt x="185" y="38"/>
                    <a:pt x="182" y="34"/>
                    <a:pt x="177" y="34"/>
                  </a:cubicBezTo>
                  <a:close/>
                  <a:moveTo>
                    <a:pt x="177" y="177"/>
                  </a:moveTo>
                  <a:cubicBezTo>
                    <a:pt x="25" y="177"/>
                    <a:pt x="25" y="177"/>
                    <a:pt x="25" y="177"/>
                  </a:cubicBezTo>
                  <a:cubicBezTo>
                    <a:pt x="16" y="177"/>
                    <a:pt x="8" y="170"/>
                    <a:pt x="8" y="16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156"/>
                    <a:pt x="25" y="156"/>
                    <a:pt x="25" y="156"/>
                  </a:cubicBezTo>
                  <a:cubicBezTo>
                    <a:pt x="25" y="159"/>
                    <a:pt x="27" y="160"/>
                    <a:pt x="29" y="160"/>
                  </a:cubicBezTo>
                  <a:cubicBezTo>
                    <a:pt x="32" y="160"/>
                    <a:pt x="33" y="159"/>
                    <a:pt x="33" y="156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77" y="42"/>
                    <a:pt x="177" y="42"/>
                    <a:pt x="177" y="42"/>
                  </a:cubicBezTo>
                  <a:lnTo>
                    <a:pt x="177" y="177"/>
                  </a:lnTo>
                  <a:close/>
                  <a:moveTo>
                    <a:pt x="139" y="68"/>
                  </a:moveTo>
                  <a:cubicBezTo>
                    <a:pt x="141" y="68"/>
                    <a:pt x="143" y="66"/>
                    <a:pt x="143" y="63"/>
                  </a:cubicBezTo>
                  <a:cubicBezTo>
                    <a:pt x="143" y="61"/>
                    <a:pt x="141" y="59"/>
                    <a:pt x="139" y="59"/>
                  </a:cubicBezTo>
                  <a:cubicBezTo>
                    <a:pt x="137" y="59"/>
                    <a:pt x="135" y="61"/>
                    <a:pt x="135" y="63"/>
                  </a:cubicBezTo>
                  <a:cubicBezTo>
                    <a:pt x="135" y="66"/>
                    <a:pt x="137" y="68"/>
                    <a:pt x="139" y="68"/>
                  </a:cubicBezTo>
                  <a:close/>
                  <a:moveTo>
                    <a:pt x="55" y="9"/>
                  </a:moveTo>
                  <a:cubicBezTo>
                    <a:pt x="164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4"/>
                  </a:cubicBezTo>
                  <a:cubicBezTo>
                    <a:pt x="168" y="2"/>
                    <a:pt x="167" y="0"/>
                    <a:pt x="164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2" y="0"/>
                    <a:pt x="50" y="2"/>
                    <a:pt x="50" y="4"/>
                  </a:cubicBezTo>
                  <a:cubicBezTo>
                    <a:pt x="50" y="7"/>
                    <a:pt x="52" y="9"/>
                    <a:pt x="55" y="9"/>
                  </a:cubicBezTo>
                  <a:close/>
                  <a:moveTo>
                    <a:pt x="156" y="101"/>
                  </a:moveTo>
                  <a:cubicBezTo>
                    <a:pt x="122" y="101"/>
                    <a:pt x="122" y="101"/>
                    <a:pt x="122" y="101"/>
                  </a:cubicBezTo>
                  <a:cubicBezTo>
                    <a:pt x="120" y="101"/>
                    <a:pt x="118" y="103"/>
                    <a:pt x="118" y="106"/>
                  </a:cubicBezTo>
                  <a:cubicBezTo>
                    <a:pt x="118" y="108"/>
                    <a:pt x="120" y="110"/>
                    <a:pt x="122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8" y="110"/>
                    <a:pt x="160" y="108"/>
                    <a:pt x="160" y="106"/>
                  </a:cubicBezTo>
                  <a:cubicBezTo>
                    <a:pt x="160" y="103"/>
                    <a:pt x="158" y="101"/>
                    <a:pt x="156" y="101"/>
                  </a:cubicBezTo>
                  <a:close/>
                  <a:moveTo>
                    <a:pt x="42" y="25"/>
                  </a:moveTo>
                  <a:cubicBezTo>
                    <a:pt x="173" y="25"/>
                    <a:pt x="173" y="25"/>
                    <a:pt x="173" y="25"/>
                  </a:cubicBezTo>
                  <a:cubicBezTo>
                    <a:pt x="175" y="25"/>
                    <a:pt x="177" y="24"/>
                    <a:pt x="177" y="21"/>
                  </a:cubicBezTo>
                  <a:cubicBezTo>
                    <a:pt x="177" y="19"/>
                    <a:pt x="175" y="17"/>
                    <a:pt x="173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38" y="19"/>
                    <a:pt x="38" y="21"/>
                  </a:cubicBezTo>
                  <a:cubicBezTo>
                    <a:pt x="38" y="24"/>
                    <a:pt x="40" y="25"/>
                    <a:pt x="42" y="25"/>
                  </a:cubicBezTo>
                  <a:close/>
                  <a:moveTo>
                    <a:pt x="156" y="68"/>
                  </a:moveTo>
                  <a:cubicBezTo>
                    <a:pt x="158" y="68"/>
                    <a:pt x="160" y="66"/>
                    <a:pt x="160" y="63"/>
                  </a:cubicBezTo>
                  <a:cubicBezTo>
                    <a:pt x="160" y="61"/>
                    <a:pt x="158" y="59"/>
                    <a:pt x="156" y="59"/>
                  </a:cubicBezTo>
                  <a:cubicBezTo>
                    <a:pt x="153" y="59"/>
                    <a:pt x="152" y="61"/>
                    <a:pt x="152" y="63"/>
                  </a:cubicBezTo>
                  <a:cubicBezTo>
                    <a:pt x="152" y="66"/>
                    <a:pt x="153" y="68"/>
                    <a:pt x="156" y="68"/>
                  </a:cubicBezTo>
                  <a:close/>
                  <a:moveTo>
                    <a:pt x="55" y="144"/>
                  </a:moveTo>
                  <a:cubicBezTo>
                    <a:pt x="156" y="144"/>
                    <a:pt x="156" y="144"/>
                    <a:pt x="156" y="144"/>
                  </a:cubicBezTo>
                  <a:cubicBezTo>
                    <a:pt x="158" y="144"/>
                    <a:pt x="160" y="142"/>
                    <a:pt x="160" y="139"/>
                  </a:cubicBezTo>
                  <a:cubicBezTo>
                    <a:pt x="160" y="137"/>
                    <a:pt x="158" y="135"/>
                    <a:pt x="156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2" y="135"/>
                    <a:pt x="50" y="137"/>
                    <a:pt x="50" y="139"/>
                  </a:cubicBezTo>
                  <a:cubicBezTo>
                    <a:pt x="50" y="142"/>
                    <a:pt x="52" y="144"/>
                    <a:pt x="55" y="144"/>
                  </a:cubicBezTo>
                  <a:close/>
                  <a:moveTo>
                    <a:pt x="88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4" y="68"/>
                    <a:pt x="126" y="66"/>
                    <a:pt x="126" y="63"/>
                  </a:cubicBezTo>
                  <a:cubicBezTo>
                    <a:pt x="126" y="61"/>
                    <a:pt x="124" y="59"/>
                    <a:pt x="122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6" y="59"/>
                    <a:pt x="84" y="61"/>
                    <a:pt x="84" y="63"/>
                  </a:cubicBezTo>
                  <a:cubicBezTo>
                    <a:pt x="84" y="66"/>
                    <a:pt x="86" y="68"/>
                    <a:pt x="88" y="68"/>
                  </a:cubicBezTo>
                  <a:close/>
                  <a:moveTo>
                    <a:pt x="55" y="160"/>
                  </a:moveTo>
                  <a:cubicBezTo>
                    <a:pt x="156" y="160"/>
                    <a:pt x="156" y="160"/>
                    <a:pt x="156" y="160"/>
                  </a:cubicBezTo>
                  <a:cubicBezTo>
                    <a:pt x="158" y="160"/>
                    <a:pt x="160" y="159"/>
                    <a:pt x="160" y="156"/>
                  </a:cubicBezTo>
                  <a:cubicBezTo>
                    <a:pt x="160" y="154"/>
                    <a:pt x="158" y="152"/>
                    <a:pt x="156" y="152"/>
                  </a:cubicBezTo>
                  <a:cubicBezTo>
                    <a:pt x="55" y="152"/>
                    <a:pt x="55" y="152"/>
                    <a:pt x="55" y="152"/>
                  </a:cubicBezTo>
                  <a:cubicBezTo>
                    <a:pt x="52" y="152"/>
                    <a:pt x="50" y="154"/>
                    <a:pt x="50" y="156"/>
                  </a:cubicBezTo>
                  <a:cubicBezTo>
                    <a:pt x="50" y="159"/>
                    <a:pt x="52" y="160"/>
                    <a:pt x="55" y="160"/>
                  </a:cubicBezTo>
                  <a:close/>
                  <a:moveTo>
                    <a:pt x="55" y="127"/>
                  </a:moveTo>
                  <a:cubicBezTo>
                    <a:pt x="97" y="127"/>
                    <a:pt x="97" y="127"/>
                    <a:pt x="97" y="127"/>
                  </a:cubicBezTo>
                  <a:cubicBezTo>
                    <a:pt x="99" y="127"/>
                    <a:pt x="101" y="125"/>
                    <a:pt x="101" y="122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1" y="86"/>
                    <a:pt x="99" y="84"/>
                    <a:pt x="97" y="84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52" y="84"/>
                    <a:pt x="50" y="86"/>
                    <a:pt x="50" y="89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0" y="125"/>
                    <a:pt x="52" y="127"/>
                    <a:pt x="55" y="127"/>
                  </a:cubicBezTo>
                  <a:close/>
                  <a:moveTo>
                    <a:pt x="59" y="93"/>
                  </a:moveTo>
                  <a:cubicBezTo>
                    <a:pt x="92" y="93"/>
                    <a:pt x="92" y="93"/>
                    <a:pt x="92" y="93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59" y="118"/>
                    <a:pt x="59" y="118"/>
                    <a:pt x="59" y="118"/>
                  </a:cubicBezTo>
                  <a:lnTo>
                    <a:pt x="59" y="93"/>
                  </a:lnTo>
                  <a:close/>
                  <a:moveTo>
                    <a:pt x="55" y="68"/>
                  </a:moveTo>
                  <a:cubicBezTo>
                    <a:pt x="57" y="68"/>
                    <a:pt x="59" y="66"/>
                    <a:pt x="59" y="63"/>
                  </a:cubicBezTo>
                  <a:cubicBezTo>
                    <a:pt x="59" y="61"/>
                    <a:pt x="57" y="59"/>
                    <a:pt x="55" y="59"/>
                  </a:cubicBezTo>
                  <a:cubicBezTo>
                    <a:pt x="52" y="59"/>
                    <a:pt x="50" y="61"/>
                    <a:pt x="50" y="63"/>
                  </a:cubicBezTo>
                  <a:cubicBezTo>
                    <a:pt x="50" y="66"/>
                    <a:pt x="52" y="68"/>
                    <a:pt x="55" y="68"/>
                  </a:cubicBezTo>
                  <a:close/>
                  <a:moveTo>
                    <a:pt x="71" y="68"/>
                  </a:moveTo>
                  <a:cubicBezTo>
                    <a:pt x="74" y="68"/>
                    <a:pt x="76" y="66"/>
                    <a:pt x="76" y="63"/>
                  </a:cubicBezTo>
                  <a:cubicBezTo>
                    <a:pt x="76" y="61"/>
                    <a:pt x="74" y="59"/>
                    <a:pt x="71" y="59"/>
                  </a:cubicBezTo>
                  <a:cubicBezTo>
                    <a:pt x="69" y="59"/>
                    <a:pt x="67" y="61"/>
                    <a:pt x="67" y="63"/>
                  </a:cubicBezTo>
                  <a:cubicBezTo>
                    <a:pt x="67" y="66"/>
                    <a:pt x="69" y="68"/>
                    <a:pt x="71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75184" y="2192632"/>
            <a:ext cx="792203" cy="792203"/>
            <a:chOff x="6912482" y="2821918"/>
            <a:chExt cx="1122808" cy="1122808"/>
          </a:xfrm>
        </p:grpSpPr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912482" y="2821918"/>
              <a:ext cx="1122808" cy="11228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21" name="Freeform 154"/>
            <p:cNvSpPr>
              <a:spLocks noEditPoints="1"/>
            </p:cNvSpPr>
            <p:nvPr/>
          </p:nvSpPr>
          <p:spPr bwMode="auto">
            <a:xfrm>
              <a:off x="7281673" y="3226694"/>
              <a:ext cx="358898" cy="293064"/>
            </a:xfrm>
            <a:custGeom>
              <a:avLst/>
              <a:gdLst>
                <a:gd name="T0" fmla="*/ 111 w 186"/>
                <a:gd name="T1" fmla="*/ 95 h 152"/>
                <a:gd name="T2" fmla="*/ 122 w 186"/>
                <a:gd name="T3" fmla="*/ 55 h 152"/>
                <a:gd name="T4" fmla="*/ 110 w 186"/>
                <a:gd name="T5" fmla="*/ 3 h 152"/>
                <a:gd name="T6" fmla="*/ 80 w 186"/>
                <a:gd name="T7" fmla="*/ 4 h 152"/>
                <a:gd name="T8" fmla="*/ 64 w 186"/>
                <a:gd name="T9" fmla="*/ 54 h 152"/>
                <a:gd name="T10" fmla="*/ 74 w 186"/>
                <a:gd name="T11" fmla="*/ 95 h 152"/>
                <a:gd name="T12" fmla="*/ 29 w 186"/>
                <a:gd name="T13" fmla="*/ 147 h 152"/>
                <a:gd name="T14" fmla="*/ 152 w 186"/>
                <a:gd name="T15" fmla="*/ 152 h 152"/>
                <a:gd name="T16" fmla="*/ 126 w 186"/>
                <a:gd name="T17" fmla="*/ 115 h 152"/>
                <a:gd name="T18" fmla="*/ 61 w 186"/>
                <a:gd name="T19" fmla="*/ 123 h 152"/>
                <a:gd name="T20" fmla="*/ 83 w 186"/>
                <a:gd name="T21" fmla="*/ 95 h 152"/>
                <a:gd name="T22" fmla="*/ 72 w 186"/>
                <a:gd name="T23" fmla="*/ 68 h 152"/>
                <a:gd name="T24" fmla="*/ 72 w 186"/>
                <a:gd name="T25" fmla="*/ 51 h 152"/>
                <a:gd name="T26" fmla="*/ 84 w 186"/>
                <a:gd name="T27" fmla="*/ 12 h 152"/>
                <a:gd name="T28" fmla="*/ 98 w 186"/>
                <a:gd name="T29" fmla="*/ 8 h 152"/>
                <a:gd name="T30" fmla="*/ 114 w 186"/>
                <a:gd name="T31" fmla="*/ 23 h 152"/>
                <a:gd name="T32" fmla="*/ 113 w 186"/>
                <a:gd name="T33" fmla="*/ 57 h 152"/>
                <a:gd name="T34" fmla="*/ 112 w 186"/>
                <a:gd name="T35" fmla="*/ 69 h 152"/>
                <a:gd name="T36" fmla="*/ 124 w 186"/>
                <a:gd name="T37" fmla="*/ 123 h 152"/>
                <a:gd name="T38" fmla="*/ 147 w 186"/>
                <a:gd name="T39" fmla="*/ 143 h 152"/>
                <a:gd name="T40" fmla="*/ 20 w 186"/>
                <a:gd name="T41" fmla="*/ 113 h 152"/>
                <a:gd name="T42" fmla="*/ 29 w 186"/>
                <a:gd name="T43" fmla="*/ 69 h 152"/>
                <a:gd name="T44" fmla="*/ 29 w 186"/>
                <a:gd name="T45" fmla="*/ 68 h 152"/>
                <a:gd name="T46" fmla="*/ 29 w 186"/>
                <a:gd name="T47" fmla="*/ 55 h 152"/>
                <a:gd name="T48" fmla="*/ 35 w 186"/>
                <a:gd name="T49" fmla="*/ 28 h 152"/>
                <a:gd name="T50" fmla="*/ 46 w 186"/>
                <a:gd name="T51" fmla="*/ 25 h 152"/>
                <a:gd name="T52" fmla="*/ 53 w 186"/>
                <a:gd name="T53" fmla="*/ 22 h 152"/>
                <a:gd name="T54" fmla="*/ 46 w 186"/>
                <a:gd name="T55" fmla="*/ 17 h 152"/>
                <a:gd name="T56" fmla="*/ 18 w 186"/>
                <a:gd name="T57" fmla="*/ 36 h 152"/>
                <a:gd name="T58" fmla="*/ 22 w 186"/>
                <a:gd name="T59" fmla="*/ 74 h 152"/>
                <a:gd name="T60" fmla="*/ 18 w 186"/>
                <a:gd name="T61" fmla="*/ 105 h 152"/>
                <a:gd name="T62" fmla="*/ 4 w 186"/>
                <a:gd name="T63" fmla="*/ 135 h 152"/>
                <a:gd name="T64" fmla="*/ 27 w 186"/>
                <a:gd name="T65" fmla="*/ 126 h 152"/>
                <a:gd name="T66" fmla="*/ 20 w 186"/>
                <a:gd name="T67" fmla="*/ 113 h 152"/>
                <a:gd name="T68" fmla="*/ 158 w 186"/>
                <a:gd name="T69" fmla="*/ 91 h 152"/>
                <a:gd name="T70" fmla="*/ 164 w 186"/>
                <a:gd name="T71" fmla="*/ 59 h 152"/>
                <a:gd name="T72" fmla="*/ 153 w 186"/>
                <a:gd name="T73" fmla="*/ 20 h 152"/>
                <a:gd name="T74" fmla="*/ 131 w 186"/>
                <a:gd name="T75" fmla="*/ 18 h 152"/>
                <a:gd name="T76" fmla="*/ 134 w 186"/>
                <a:gd name="T77" fmla="*/ 26 h 152"/>
                <a:gd name="T78" fmla="*/ 149 w 186"/>
                <a:gd name="T79" fmla="*/ 27 h 152"/>
                <a:gd name="T80" fmla="*/ 159 w 186"/>
                <a:gd name="T81" fmla="*/ 39 h 152"/>
                <a:gd name="T82" fmla="*/ 156 w 186"/>
                <a:gd name="T83" fmla="*/ 61 h 152"/>
                <a:gd name="T84" fmla="*/ 157 w 186"/>
                <a:gd name="T85" fmla="*/ 69 h 152"/>
                <a:gd name="T86" fmla="*/ 150 w 186"/>
                <a:gd name="T87" fmla="*/ 91 h 152"/>
                <a:gd name="T88" fmla="*/ 177 w 186"/>
                <a:gd name="T89" fmla="*/ 126 h 152"/>
                <a:gd name="T90" fmla="*/ 163 w 186"/>
                <a:gd name="T91" fmla="*/ 135 h 152"/>
                <a:gd name="T92" fmla="*/ 186 w 186"/>
                <a:gd name="T93" fmla="*/ 13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6" h="152">
                  <a:moveTo>
                    <a:pt x="126" y="115"/>
                  </a:moveTo>
                  <a:cubicBezTo>
                    <a:pt x="126" y="115"/>
                    <a:pt x="111" y="111"/>
                    <a:pt x="111" y="95"/>
                  </a:cubicBezTo>
                  <a:cubicBezTo>
                    <a:pt x="111" y="81"/>
                    <a:pt x="117" y="76"/>
                    <a:pt x="120" y="73"/>
                  </a:cubicBezTo>
                  <a:cubicBezTo>
                    <a:pt x="120" y="73"/>
                    <a:pt x="125" y="69"/>
                    <a:pt x="122" y="55"/>
                  </a:cubicBezTo>
                  <a:cubicBezTo>
                    <a:pt x="127" y="47"/>
                    <a:pt x="129" y="35"/>
                    <a:pt x="122" y="19"/>
                  </a:cubicBezTo>
                  <a:cubicBezTo>
                    <a:pt x="118" y="10"/>
                    <a:pt x="115" y="5"/>
                    <a:pt x="110" y="3"/>
                  </a:cubicBezTo>
                  <a:cubicBezTo>
                    <a:pt x="106" y="0"/>
                    <a:pt x="102" y="0"/>
                    <a:pt x="98" y="0"/>
                  </a:cubicBezTo>
                  <a:cubicBezTo>
                    <a:pt x="90" y="0"/>
                    <a:pt x="83" y="2"/>
                    <a:pt x="80" y="4"/>
                  </a:cubicBezTo>
                  <a:cubicBezTo>
                    <a:pt x="72" y="8"/>
                    <a:pt x="66" y="12"/>
                    <a:pt x="61" y="25"/>
                  </a:cubicBezTo>
                  <a:cubicBezTo>
                    <a:pt x="56" y="36"/>
                    <a:pt x="62" y="48"/>
                    <a:pt x="64" y="54"/>
                  </a:cubicBezTo>
                  <a:cubicBezTo>
                    <a:pt x="61" y="68"/>
                    <a:pt x="66" y="73"/>
                    <a:pt x="66" y="73"/>
                  </a:cubicBezTo>
                  <a:cubicBezTo>
                    <a:pt x="68" y="76"/>
                    <a:pt x="74" y="81"/>
                    <a:pt x="74" y="95"/>
                  </a:cubicBezTo>
                  <a:cubicBezTo>
                    <a:pt x="74" y="111"/>
                    <a:pt x="59" y="115"/>
                    <a:pt x="59" y="115"/>
                  </a:cubicBezTo>
                  <a:cubicBezTo>
                    <a:pt x="50" y="118"/>
                    <a:pt x="29" y="125"/>
                    <a:pt x="29" y="147"/>
                  </a:cubicBezTo>
                  <a:cubicBezTo>
                    <a:pt x="29" y="147"/>
                    <a:pt x="29" y="152"/>
                    <a:pt x="34" y="152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6" y="152"/>
                    <a:pt x="156" y="147"/>
                    <a:pt x="156" y="147"/>
                  </a:cubicBezTo>
                  <a:cubicBezTo>
                    <a:pt x="156" y="125"/>
                    <a:pt x="136" y="118"/>
                    <a:pt x="126" y="115"/>
                  </a:cubicBezTo>
                  <a:close/>
                  <a:moveTo>
                    <a:pt x="38" y="143"/>
                  </a:moveTo>
                  <a:cubicBezTo>
                    <a:pt x="40" y="131"/>
                    <a:pt x="51" y="127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9" y="121"/>
                    <a:pt x="83" y="112"/>
                    <a:pt x="83" y="95"/>
                  </a:cubicBezTo>
                  <a:cubicBezTo>
                    <a:pt x="83" y="80"/>
                    <a:pt x="77" y="73"/>
                    <a:pt x="73" y="69"/>
                  </a:cubicBezTo>
                  <a:cubicBezTo>
                    <a:pt x="73" y="69"/>
                    <a:pt x="72" y="68"/>
                    <a:pt x="72" y="68"/>
                  </a:cubicBezTo>
                  <a:cubicBezTo>
                    <a:pt x="72" y="67"/>
                    <a:pt x="71" y="64"/>
                    <a:pt x="73" y="56"/>
                  </a:cubicBezTo>
                  <a:cubicBezTo>
                    <a:pt x="73" y="53"/>
                    <a:pt x="72" y="51"/>
                    <a:pt x="72" y="51"/>
                  </a:cubicBezTo>
                  <a:cubicBezTo>
                    <a:pt x="70" y="45"/>
                    <a:pt x="65" y="36"/>
                    <a:pt x="69" y="28"/>
                  </a:cubicBezTo>
                  <a:cubicBezTo>
                    <a:pt x="73" y="17"/>
                    <a:pt x="77" y="15"/>
                    <a:pt x="84" y="12"/>
                  </a:cubicBezTo>
                  <a:cubicBezTo>
                    <a:pt x="84" y="12"/>
                    <a:pt x="84" y="12"/>
                    <a:pt x="85" y="11"/>
                  </a:cubicBezTo>
                  <a:cubicBezTo>
                    <a:pt x="86" y="10"/>
                    <a:pt x="92" y="8"/>
                    <a:pt x="98" y="8"/>
                  </a:cubicBezTo>
                  <a:cubicBezTo>
                    <a:pt x="101" y="8"/>
                    <a:pt x="104" y="9"/>
                    <a:pt x="106" y="10"/>
                  </a:cubicBezTo>
                  <a:cubicBezTo>
                    <a:pt x="108" y="11"/>
                    <a:pt x="111" y="14"/>
                    <a:pt x="114" y="23"/>
                  </a:cubicBezTo>
                  <a:cubicBezTo>
                    <a:pt x="121" y="38"/>
                    <a:pt x="117" y="47"/>
                    <a:pt x="115" y="50"/>
                  </a:cubicBezTo>
                  <a:cubicBezTo>
                    <a:pt x="113" y="52"/>
                    <a:pt x="113" y="54"/>
                    <a:pt x="113" y="57"/>
                  </a:cubicBezTo>
                  <a:cubicBezTo>
                    <a:pt x="115" y="64"/>
                    <a:pt x="114" y="67"/>
                    <a:pt x="114" y="67"/>
                  </a:cubicBezTo>
                  <a:cubicBezTo>
                    <a:pt x="114" y="67"/>
                    <a:pt x="113" y="69"/>
                    <a:pt x="112" y="69"/>
                  </a:cubicBezTo>
                  <a:cubicBezTo>
                    <a:pt x="109" y="73"/>
                    <a:pt x="103" y="80"/>
                    <a:pt x="103" y="95"/>
                  </a:cubicBezTo>
                  <a:cubicBezTo>
                    <a:pt x="103" y="112"/>
                    <a:pt x="116" y="121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35" y="127"/>
                    <a:pt x="145" y="131"/>
                    <a:pt x="147" y="143"/>
                  </a:cubicBezTo>
                  <a:lnTo>
                    <a:pt x="38" y="143"/>
                  </a:lnTo>
                  <a:close/>
                  <a:moveTo>
                    <a:pt x="20" y="113"/>
                  </a:moveTo>
                  <a:cubicBezTo>
                    <a:pt x="26" y="112"/>
                    <a:pt x="36" y="105"/>
                    <a:pt x="36" y="91"/>
                  </a:cubicBezTo>
                  <a:cubicBezTo>
                    <a:pt x="36" y="78"/>
                    <a:pt x="32" y="72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8"/>
                  </a:cubicBezTo>
                  <a:cubicBezTo>
                    <a:pt x="29" y="68"/>
                    <a:pt x="28" y="66"/>
                    <a:pt x="29" y="61"/>
                  </a:cubicBezTo>
                  <a:cubicBezTo>
                    <a:pt x="30" y="59"/>
                    <a:pt x="29" y="57"/>
                    <a:pt x="29" y="55"/>
                  </a:cubicBezTo>
                  <a:cubicBezTo>
                    <a:pt x="27" y="52"/>
                    <a:pt x="24" y="45"/>
                    <a:pt x="26" y="39"/>
                  </a:cubicBezTo>
                  <a:cubicBezTo>
                    <a:pt x="30" y="30"/>
                    <a:pt x="31" y="30"/>
                    <a:pt x="35" y="28"/>
                  </a:cubicBezTo>
                  <a:cubicBezTo>
                    <a:pt x="36" y="28"/>
                    <a:pt x="36" y="27"/>
                    <a:pt x="37" y="27"/>
                  </a:cubicBezTo>
                  <a:cubicBezTo>
                    <a:pt x="38" y="27"/>
                    <a:pt x="42" y="25"/>
                    <a:pt x="46" y="25"/>
                  </a:cubicBezTo>
                  <a:cubicBezTo>
                    <a:pt x="48" y="25"/>
                    <a:pt x="50" y="25"/>
                    <a:pt x="52" y="26"/>
                  </a:cubicBezTo>
                  <a:cubicBezTo>
                    <a:pt x="52" y="25"/>
                    <a:pt x="52" y="23"/>
                    <a:pt x="53" y="22"/>
                  </a:cubicBezTo>
                  <a:cubicBezTo>
                    <a:pt x="53" y="20"/>
                    <a:pt x="54" y="19"/>
                    <a:pt x="55" y="18"/>
                  </a:cubicBezTo>
                  <a:cubicBezTo>
                    <a:pt x="52" y="17"/>
                    <a:pt x="49" y="17"/>
                    <a:pt x="46" y="17"/>
                  </a:cubicBezTo>
                  <a:cubicBezTo>
                    <a:pt x="40" y="17"/>
                    <a:pt x="34" y="19"/>
                    <a:pt x="32" y="20"/>
                  </a:cubicBezTo>
                  <a:cubicBezTo>
                    <a:pt x="25" y="23"/>
                    <a:pt x="22" y="26"/>
                    <a:pt x="18" y="36"/>
                  </a:cubicBezTo>
                  <a:cubicBezTo>
                    <a:pt x="15" y="45"/>
                    <a:pt x="19" y="54"/>
                    <a:pt x="21" y="59"/>
                  </a:cubicBezTo>
                  <a:cubicBezTo>
                    <a:pt x="18" y="70"/>
                    <a:pt x="22" y="74"/>
                    <a:pt x="22" y="74"/>
                  </a:cubicBezTo>
                  <a:cubicBezTo>
                    <a:pt x="24" y="76"/>
                    <a:pt x="27" y="80"/>
                    <a:pt x="27" y="91"/>
                  </a:cubicBezTo>
                  <a:cubicBezTo>
                    <a:pt x="27" y="103"/>
                    <a:pt x="18" y="105"/>
                    <a:pt x="18" y="105"/>
                  </a:cubicBezTo>
                  <a:cubicBezTo>
                    <a:pt x="10" y="108"/>
                    <a:pt x="0" y="114"/>
                    <a:pt x="0" y="130"/>
                  </a:cubicBezTo>
                  <a:cubicBezTo>
                    <a:pt x="0" y="130"/>
                    <a:pt x="0" y="135"/>
                    <a:pt x="4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4" y="132"/>
                    <a:pt x="25" y="129"/>
                    <a:pt x="27" y="126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10" y="118"/>
                    <a:pt x="15" y="115"/>
                    <a:pt x="20" y="113"/>
                  </a:cubicBezTo>
                  <a:close/>
                  <a:moveTo>
                    <a:pt x="168" y="105"/>
                  </a:moveTo>
                  <a:cubicBezTo>
                    <a:pt x="168" y="105"/>
                    <a:pt x="158" y="103"/>
                    <a:pt x="158" y="91"/>
                  </a:cubicBezTo>
                  <a:cubicBezTo>
                    <a:pt x="158" y="80"/>
                    <a:pt x="161" y="76"/>
                    <a:pt x="163" y="74"/>
                  </a:cubicBezTo>
                  <a:cubicBezTo>
                    <a:pt x="163" y="74"/>
                    <a:pt x="167" y="70"/>
                    <a:pt x="164" y="59"/>
                  </a:cubicBezTo>
                  <a:cubicBezTo>
                    <a:pt x="167" y="54"/>
                    <a:pt x="171" y="45"/>
                    <a:pt x="167" y="36"/>
                  </a:cubicBezTo>
                  <a:cubicBezTo>
                    <a:pt x="163" y="26"/>
                    <a:pt x="160" y="23"/>
                    <a:pt x="153" y="20"/>
                  </a:cubicBezTo>
                  <a:cubicBezTo>
                    <a:pt x="151" y="19"/>
                    <a:pt x="145" y="17"/>
                    <a:pt x="139" y="17"/>
                  </a:cubicBezTo>
                  <a:cubicBezTo>
                    <a:pt x="136" y="17"/>
                    <a:pt x="133" y="17"/>
                    <a:pt x="131" y="18"/>
                  </a:cubicBezTo>
                  <a:cubicBezTo>
                    <a:pt x="132" y="21"/>
                    <a:pt x="133" y="24"/>
                    <a:pt x="133" y="26"/>
                  </a:cubicBezTo>
                  <a:cubicBezTo>
                    <a:pt x="133" y="26"/>
                    <a:pt x="134" y="26"/>
                    <a:pt x="134" y="26"/>
                  </a:cubicBezTo>
                  <a:cubicBezTo>
                    <a:pt x="135" y="25"/>
                    <a:pt x="137" y="25"/>
                    <a:pt x="139" y="25"/>
                  </a:cubicBezTo>
                  <a:cubicBezTo>
                    <a:pt x="144" y="25"/>
                    <a:pt x="148" y="27"/>
                    <a:pt x="149" y="27"/>
                  </a:cubicBezTo>
                  <a:cubicBezTo>
                    <a:pt x="149" y="27"/>
                    <a:pt x="150" y="28"/>
                    <a:pt x="150" y="28"/>
                  </a:cubicBezTo>
                  <a:cubicBezTo>
                    <a:pt x="154" y="30"/>
                    <a:pt x="156" y="30"/>
                    <a:pt x="159" y="39"/>
                  </a:cubicBezTo>
                  <a:cubicBezTo>
                    <a:pt x="162" y="45"/>
                    <a:pt x="159" y="52"/>
                    <a:pt x="157" y="55"/>
                  </a:cubicBezTo>
                  <a:cubicBezTo>
                    <a:pt x="156" y="57"/>
                    <a:pt x="156" y="59"/>
                    <a:pt x="156" y="61"/>
                  </a:cubicBezTo>
                  <a:cubicBezTo>
                    <a:pt x="157" y="66"/>
                    <a:pt x="157" y="68"/>
                    <a:pt x="157" y="68"/>
                  </a:cubicBezTo>
                  <a:cubicBezTo>
                    <a:pt x="157" y="69"/>
                    <a:pt x="157" y="69"/>
                    <a:pt x="157" y="69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4" y="72"/>
                    <a:pt x="150" y="78"/>
                    <a:pt x="150" y="91"/>
                  </a:cubicBezTo>
                  <a:cubicBezTo>
                    <a:pt x="150" y="105"/>
                    <a:pt x="160" y="112"/>
                    <a:pt x="165" y="113"/>
                  </a:cubicBezTo>
                  <a:cubicBezTo>
                    <a:pt x="171" y="115"/>
                    <a:pt x="176" y="118"/>
                    <a:pt x="177" y="126"/>
                  </a:cubicBezTo>
                  <a:cubicBezTo>
                    <a:pt x="159" y="126"/>
                    <a:pt x="159" y="126"/>
                    <a:pt x="159" y="126"/>
                  </a:cubicBezTo>
                  <a:cubicBezTo>
                    <a:pt x="160" y="129"/>
                    <a:pt x="162" y="132"/>
                    <a:pt x="163" y="135"/>
                  </a:cubicBezTo>
                  <a:cubicBezTo>
                    <a:pt x="181" y="135"/>
                    <a:pt x="181" y="135"/>
                    <a:pt x="181" y="135"/>
                  </a:cubicBezTo>
                  <a:cubicBezTo>
                    <a:pt x="186" y="135"/>
                    <a:pt x="186" y="130"/>
                    <a:pt x="186" y="130"/>
                  </a:cubicBezTo>
                  <a:cubicBezTo>
                    <a:pt x="186" y="114"/>
                    <a:pt x="175" y="108"/>
                    <a:pt x="168" y="10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178418" y="2192632"/>
            <a:ext cx="792203" cy="792203"/>
            <a:chOff x="1029098" y="2719048"/>
            <a:chExt cx="1302622" cy="1302622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1029098" y="2719048"/>
              <a:ext cx="1302622" cy="130262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9" name="Freeform 500"/>
            <p:cNvSpPr>
              <a:spLocks noEditPoints="1"/>
            </p:cNvSpPr>
            <p:nvPr/>
          </p:nvSpPr>
          <p:spPr bwMode="auto">
            <a:xfrm>
              <a:off x="1425280" y="3125428"/>
              <a:ext cx="510258" cy="515788"/>
            </a:xfrm>
            <a:custGeom>
              <a:avLst/>
              <a:gdLst>
                <a:gd name="T0" fmla="*/ 152 w 186"/>
                <a:gd name="T1" fmla="*/ 55 h 186"/>
                <a:gd name="T2" fmla="*/ 127 w 186"/>
                <a:gd name="T3" fmla="*/ 55 h 186"/>
                <a:gd name="T4" fmla="*/ 140 w 186"/>
                <a:gd name="T5" fmla="*/ 51 h 186"/>
                <a:gd name="T6" fmla="*/ 140 w 186"/>
                <a:gd name="T7" fmla="*/ 60 h 186"/>
                <a:gd name="T8" fmla="*/ 140 w 186"/>
                <a:gd name="T9" fmla="*/ 51 h 186"/>
                <a:gd name="T10" fmla="*/ 102 w 186"/>
                <a:gd name="T11" fmla="*/ 9 h 186"/>
                <a:gd name="T12" fmla="*/ 85 w 186"/>
                <a:gd name="T13" fmla="*/ 9 h 186"/>
                <a:gd name="T14" fmla="*/ 0 w 186"/>
                <a:gd name="T15" fmla="*/ 17 h 186"/>
                <a:gd name="T16" fmla="*/ 9 w 186"/>
                <a:gd name="T17" fmla="*/ 34 h 186"/>
                <a:gd name="T18" fmla="*/ 17 w 186"/>
                <a:gd name="T19" fmla="*/ 144 h 186"/>
                <a:gd name="T20" fmla="*/ 89 w 186"/>
                <a:gd name="T21" fmla="*/ 155 h 186"/>
                <a:gd name="T22" fmla="*/ 64 w 186"/>
                <a:gd name="T23" fmla="*/ 182 h 186"/>
                <a:gd name="T24" fmla="*/ 71 w 186"/>
                <a:gd name="T25" fmla="*/ 185 h 186"/>
                <a:gd name="T26" fmla="*/ 116 w 186"/>
                <a:gd name="T27" fmla="*/ 185 h 186"/>
                <a:gd name="T28" fmla="*/ 123 w 186"/>
                <a:gd name="T29" fmla="*/ 182 h 186"/>
                <a:gd name="T30" fmla="*/ 97 w 186"/>
                <a:gd name="T31" fmla="*/ 155 h 186"/>
                <a:gd name="T32" fmla="*/ 169 w 186"/>
                <a:gd name="T33" fmla="*/ 144 h 186"/>
                <a:gd name="T34" fmla="*/ 178 w 186"/>
                <a:gd name="T35" fmla="*/ 34 h 186"/>
                <a:gd name="T36" fmla="*/ 186 w 186"/>
                <a:gd name="T37" fmla="*/ 17 h 186"/>
                <a:gd name="T38" fmla="*/ 169 w 186"/>
                <a:gd name="T39" fmla="*/ 135 h 186"/>
                <a:gd name="T40" fmla="*/ 17 w 186"/>
                <a:gd name="T41" fmla="*/ 34 h 186"/>
                <a:gd name="T42" fmla="*/ 169 w 186"/>
                <a:gd name="T43" fmla="*/ 135 h 186"/>
                <a:gd name="T44" fmla="*/ 9 w 186"/>
                <a:gd name="T45" fmla="*/ 26 h 186"/>
                <a:gd name="T46" fmla="*/ 178 w 186"/>
                <a:gd name="T47" fmla="*/ 17 h 186"/>
                <a:gd name="T48" fmla="*/ 38 w 186"/>
                <a:gd name="T49" fmla="*/ 119 h 186"/>
                <a:gd name="T50" fmla="*/ 152 w 186"/>
                <a:gd name="T51" fmla="*/ 114 h 186"/>
                <a:gd name="T52" fmla="*/ 151 w 186"/>
                <a:gd name="T53" fmla="*/ 112 h 186"/>
                <a:gd name="T54" fmla="*/ 126 w 186"/>
                <a:gd name="T55" fmla="*/ 78 h 186"/>
                <a:gd name="T56" fmla="*/ 120 w 186"/>
                <a:gd name="T57" fmla="*/ 78 h 186"/>
                <a:gd name="T58" fmla="*/ 75 w 186"/>
                <a:gd name="T59" fmla="*/ 61 h 186"/>
                <a:gd name="T60" fmla="*/ 69 w 186"/>
                <a:gd name="T61" fmla="*/ 61 h 186"/>
                <a:gd name="T62" fmla="*/ 35 w 186"/>
                <a:gd name="T63" fmla="*/ 112 h 186"/>
                <a:gd name="T64" fmla="*/ 34 w 186"/>
                <a:gd name="T65" fmla="*/ 114 h 186"/>
                <a:gd name="T66" fmla="*/ 73 w 186"/>
                <a:gd name="T67" fmla="*/ 70 h 186"/>
                <a:gd name="T68" fmla="*/ 106 w 186"/>
                <a:gd name="T69" fmla="*/ 102 h 186"/>
                <a:gd name="T70" fmla="*/ 122 w 186"/>
                <a:gd name="T71" fmla="*/ 87 h 186"/>
                <a:gd name="T72" fmla="*/ 46 w 186"/>
                <a:gd name="T73" fmla="*/ 11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" h="186">
                  <a:moveTo>
                    <a:pt x="140" y="68"/>
                  </a:moveTo>
                  <a:cubicBezTo>
                    <a:pt x="147" y="68"/>
                    <a:pt x="152" y="62"/>
                    <a:pt x="152" y="55"/>
                  </a:cubicBezTo>
                  <a:cubicBezTo>
                    <a:pt x="152" y="48"/>
                    <a:pt x="147" y="43"/>
                    <a:pt x="140" y="43"/>
                  </a:cubicBezTo>
                  <a:cubicBezTo>
                    <a:pt x="133" y="43"/>
                    <a:pt x="127" y="48"/>
                    <a:pt x="127" y="55"/>
                  </a:cubicBezTo>
                  <a:cubicBezTo>
                    <a:pt x="127" y="62"/>
                    <a:pt x="133" y="68"/>
                    <a:pt x="140" y="68"/>
                  </a:cubicBezTo>
                  <a:close/>
                  <a:moveTo>
                    <a:pt x="140" y="51"/>
                  </a:moveTo>
                  <a:cubicBezTo>
                    <a:pt x="142" y="51"/>
                    <a:pt x="144" y="53"/>
                    <a:pt x="144" y="55"/>
                  </a:cubicBezTo>
                  <a:cubicBezTo>
                    <a:pt x="144" y="58"/>
                    <a:pt x="142" y="60"/>
                    <a:pt x="140" y="60"/>
                  </a:cubicBezTo>
                  <a:cubicBezTo>
                    <a:pt x="137" y="60"/>
                    <a:pt x="135" y="58"/>
                    <a:pt x="135" y="55"/>
                  </a:cubicBezTo>
                  <a:cubicBezTo>
                    <a:pt x="135" y="53"/>
                    <a:pt x="137" y="51"/>
                    <a:pt x="140" y="51"/>
                  </a:cubicBezTo>
                  <a:close/>
                  <a:moveTo>
                    <a:pt x="178" y="9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4"/>
                    <a:pt x="98" y="0"/>
                    <a:pt x="93" y="0"/>
                  </a:cubicBezTo>
                  <a:cubicBezTo>
                    <a:pt x="89" y="0"/>
                    <a:pt x="85" y="4"/>
                    <a:pt x="85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4" y="9"/>
                    <a:pt x="0" y="13"/>
                    <a:pt x="0" y="1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9" y="140"/>
                    <a:pt x="13" y="144"/>
                    <a:pt x="17" y="144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79"/>
                    <a:pt x="65" y="179"/>
                    <a:pt x="65" y="179"/>
                  </a:cubicBezTo>
                  <a:cubicBezTo>
                    <a:pt x="64" y="180"/>
                    <a:pt x="64" y="181"/>
                    <a:pt x="64" y="182"/>
                  </a:cubicBezTo>
                  <a:cubicBezTo>
                    <a:pt x="64" y="184"/>
                    <a:pt x="66" y="186"/>
                    <a:pt x="68" y="186"/>
                  </a:cubicBezTo>
                  <a:cubicBezTo>
                    <a:pt x="69" y="186"/>
                    <a:pt x="70" y="186"/>
                    <a:pt x="71" y="185"/>
                  </a:cubicBezTo>
                  <a:cubicBezTo>
                    <a:pt x="93" y="163"/>
                    <a:pt x="93" y="163"/>
                    <a:pt x="93" y="163"/>
                  </a:cubicBezTo>
                  <a:cubicBezTo>
                    <a:pt x="116" y="185"/>
                    <a:pt x="116" y="185"/>
                    <a:pt x="116" y="185"/>
                  </a:cubicBezTo>
                  <a:cubicBezTo>
                    <a:pt x="116" y="186"/>
                    <a:pt x="117" y="186"/>
                    <a:pt x="119" y="186"/>
                  </a:cubicBezTo>
                  <a:cubicBezTo>
                    <a:pt x="121" y="186"/>
                    <a:pt x="123" y="184"/>
                    <a:pt x="123" y="182"/>
                  </a:cubicBezTo>
                  <a:cubicBezTo>
                    <a:pt x="123" y="181"/>
                    <a:pt x="122" y="180"/>
                    <a:pt x="122" y="179"/>
                  </a:cubicBezTo>
                  <a:cubicBezTo>
                    <a:pt x="97" y="155"/>
                    <a:pt x="97" y="155"/>
                    <a:pt x="97" y="155"/>
                  </a:cubicBezTo>
                  <a:cubicBezTo>
                    <a:pt x="97" y="144"/>
                    <a:pt x="97" y="144"/>
                    <a:pt x="97" y="144"/>
                  </a:cubicBezTo>
                  <a:cubicBezTo>
                    <a:pt x="169" y="144"/>
                    <a:pt x="169" y="144"/>
                    <a:pt x="169" y="144"/>
                  </a:cubicBezTo>
                  <a:cubicBezTo>
                    <a:pt x="174" y="144"/>
                    <a:pt x="178" y="140"/>
                    <a:pt x="178" y="135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82" y="34"/>
                    <a:pt x="186" y="30"/>
                    <a:pt x="186" y="2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6" y="13"/>
                    <a:pt x="182" y="9"/>
                    <a:pt x="178" y="9"/>
                  </a:cubicBezTo>
                  <a:close/>
                  <a:moveTo>
                    <a:pt x="169" y="135"/>
                  </a:moveTo>
                  <a:cubicBezTo>
                    <a:pt x="17" y="135"/>
                    <a:pt x="17" y="135"/>
                    <a:pt x="17" y="135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9" y="34"/>
                    <a:pt x="169" y="34"/>
                    <a:pt x="169" y="34"/>
                  </a:cubicBezTo>
                  <a:lnTo>
                    <a:pt x="169" y="135"/>
                  </a:lnTo>
                  <a:close/>
                  <a:moveTo>
                    <a:pt x="17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8" y="17"/>
                    <a:pt x="178" y="17"/>
                    <a:pt x="178" y="17"/>
                  </a:cubicBezTo>
                  <a:lnTo>
                    <a:pt x="178" y="26"/>
                  </a:lnTo>
                  <a:close/>
                  <a:moveTo>
                    <a:pt x="38" y="119"/>
                  </a:moveTo>
                  <a:cubicBezTo>
                    <a:pt x="148" y="119"/>
                    <a:pt x="148" y="119"/>
                    <a:pt x="148" y="119"/>
                  </a:cubicBezTo>
                  <a:cubicBezTo>
                    <a:pt x="150" y="119"/>
                    <a:pt x="152" y="117"/>
                    <a:pt x="152" y="114"/>
                  </a:cubicBezTo>
                  <a:cubicBezTo>
                    <a:pt x="152" y="113"/>
                    <a:pt x="152" y="113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5" y="77"/>
                    <a:pt x="124" y="76"/>
                    <a:pt x="123" y="76"/>
                  </a:cubicBezTo>
                  <a:cubicBezTo>
                    <a:pt x="122" y="76"/>
                    <a:pt x="121" y="77"/>
                    <a:pt x="120" y="78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4" y="60"/>
                    <a:pt x="73" y="60"/>
                    <a:pt x="72" y="60"/>
                  </a:cubicBezTo>
                  <a:cubicBezTo>
                    <a:pt x="71" y="60"/>
                    <a:pt x="69" y="60"/>
                    <a:pt x="69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4" y="113"/>
                    <a:pt x="34" y="114"/>
                    <a:pt x="34" y="114"/>
                  </a:cubicBezTo>
                  <a:cubicBezTo>
                    <a:pt x="34" y="117"/>
                    <a:pt x="36" y="119"/>
                    <a:pt x="38" y="119"/>
                  </a:cubicBezTo>
                  <a:close/>
                  <a:moveTo>
                    <a:pt x="73" y="70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5" y="102"/>
                    <a:pt x="106" y="102"/>
                  </a:cubicBezTo>
                  <a:cubicBezTo>
                    <a:pt x="107" y="102"/>
                    <a:pt x="108" y="101"/>
                    <a:pt x="109" y="101"/>
                  </a:cubicBezTo>
                  <a:cubicBezTo>
                    <a:pt x="122" y="87"/>
                    <a:pt x="122" y="87"/>
                    <a:pt x="122" y="87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46" y="110"/>
                    <a:pt x="46" y="110"/>
                    <a:pt x="46" y="110"/>
                  </a:cubicBezTo>
                  <a:lnTo>
                    <a:pt x="73" y="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</p:spTree>
    <p:extLst>
      <p:ext uri="{BB962C8B-B14F-4D97-AF65-F5344CB8AC3E}">
        <p14:creationId xmlns:p14="http://schemas.microsoft.com/office/powerpoint/2010/main" val="2586177183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创新细节及亮点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AE0EB8-756E-4E15-A375-953C1AB1C136}"/>
              </a:ext>
            </a:extLst>
          </p:cNvPr>
          <p:cNvSpPr txBox="1"/>
          <p:nvPr/>
        </p:nvSpPr>
        <p:spPr>
          <a:xfrm>
            <a:off x="3814855" y="1269507"/>
            <a:ext cx="5619565" cy="2069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双塔</a:t>
            </a:r>
            <a:r>
              <a:rPr lang="en-US" altLang="zh-CN" dirty="0"/>
              <a:t>CNN</a:t>
            </a:r>
            <a:r>
              <a:rPr lang="zh-CN" altLang="en-US" dirty="0"/>
              <a:t>结构对数据进行更有效的建模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AB</a:t>
            </a:r>
            <a:r>
              <a:rPr lang="zh-CN" altLang="en-US" dirty="0"/>
              <a:t>榜之间非常稳定，抖动极小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考虑序列长度的</a:t>
            </a:r>
            <a:r>
              <a:rPr lang="en-US" altLang="zh-CN" dirty="0"/>
              <a:t>stacking</a:t>
            </a:r>
            <a:r>
              <a:rPr lang="zh-CN" altLang="en-US" dirty="0"/>
              <a:t>技术效果更好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/>
              <a:t>只有两个人的队伍，提交次数倒数第二少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526587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76156" y="850485"/>
            <a:ext cx="5095382" cy="113097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zh-CN" altLang="en-US" sz="254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谢谢</a:t>
            </a:r>
            <a:endParaRPr lang="en-US" altLang="zh-CN" sz="254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54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请各位评委老师批评指正</a:t>
            </a:r>
            <a:endParaRPr lang="en-US" sz="2816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202610" y="2192632"/>
            <a:ext cx="792203" cy="792203"/>
            <a:chOff x="2580299" y="2821918"/>
            <a:chExt cx="1122808" cy="1122808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580299" y="2821918"/>
              <a:ext cx="1122808" cy="1122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17" name="Freeform 124"/>
            <p:cNvSpPr>
              <a:spLocks noEditPoints="1"/>
            </p:cNvSpPr>
            <p:nvPr/>
          </p:nvSpPr>
          <p:spPr bwMode="auto">
            <a:xfrm>
              <a:off x="2946988" y="3194308"/>
              <a:ext cx="358898" cy="357836"/>
            </a:xfrm>
            <a:custGeom>
              <a:avLst/>
              <a:gdLst>
                <a:gd name="T0" fmla="*/ 41 w 186"/>
                <a:gd name="T1" fmla="*/ 125 h 185"/>
                <a:gd name="T2" fmla="*/ 45 w 186"/>
                <a:gd name="T3" fmla="*/ 121 h 185"/>
                <a:gd name="T4" fmla="*/ 46 w 186"/>
                <a:gd name="T5" fmla="*/ 118 h 185"/>
                <a:gd name="T6" fmla="*/ 42 w 186"/>
                <a:gd name="T7" fmla="*/ 114 h 185"/>
                <a:gd name="T8" fmla="*/ 39 w 186"/>
                <a:gd name="T9" fmla="*/ 115 h 185"/>
                <a:gd name="T10" fmla="*/ 35 w 186"/>
                <a:gd name="T11" fmla="*/ 119 h 185"/>
                <a:gd name="T12" fmla="*/ 34 w 186"/>
                <a:gd name="T13" fmla="*/ 122 h 185"/>
                <a:gd name="T14" fmla="*/ 38 w 186"/>
                <a:gd name="T15" fmla="*/ 126 h 185"/>
                <a:gd name="T16" fmla="*/ 41 w 186"/>
                <a:gd name="T17" fmla="*/ 125 h 185"/>
                <a:gd name="T18" fmla="*/ 67 w 186"/>
                <a:gd name="T19" fmla="*/ 122 h 185"/>
                <a:gd name="T20" fmla="*/ 63 w 186"/>
                <a:gd name="T21" fmla="*/ 118 h 185"/>
                <a:gd name="T22" fmla="*/ 60 w 186"/>
                <a:gd name="T23" fmla="*/ 119 h 185"/>
                <a:gd name="T24" fmla="*/ 18 w 186"/>
                <a:gd name="T25" fmla="*/ 161 h 185"/>
                <a:gd name="T26" fmla="*/ 17 w 186"/>
                <a:gd name="T27" fmla="*/ 164 h 185"/>
                <a:gd name="T28" fmla="*/ 21 w 186"/>
                <a:gd name="T29" fmla="*/ 168 h 185"/>
                <a:gd name="T30" fmla="*/ 24 w 186"/>
                <a:gd name="T31" fmla="*/ 167 h 185"/>
                <a:gd name="T32" fmla="*/ 66 w 186"/>
                <a:gd name="T33" fmla="*/ 125 h 185"/>
                <a:gd name="T34" fmla="*/ 67 w 186"/>
                <a:gd name="T35" fmla="*/ 122 h 185"/>
                <a:gd name="T36" fmla="*/ 186 w 186"/>
                <a:gd name="T37" fmla="*/ 4 h 185"/>
                <a:gd name="T38" fmla="*/ 181 w 186"/>
                <a:gd name="T39" fmla="*/ 0 h 185"/>
                <a:gd name="T40" fmla="*/ 180 w 186"/>
                <a:gd name="T41" fmla="*/ 0 h 185"/>
                <a:gd name="T42" fmla="*/ 180 w 186"/>
                <a:gd name="T43" fmla="*/ 0 h 185"/>
                <a:gd name="T44" fmla="*/ 3 w 186"/>
                <a:gd name="T45" fmla="*/ 76 h 185"/>
                <a:gd name="T46" fmla="*/ 2 w 186"/>
                <a:gd name="T47" fmla="*/ 76 h 185"/>
                <a:gd name="T48" fmla="*/ 2 w 186"/>
                <a:gd name="T49" fmla="*/ 76 h 185"/>
                <a:gd name="T50" fmla="*/ 2 w 186"/>
                <a:gd name="T51" fmla="*/ 76 h 185"/>
                <a:gd name="T52" fmla="*/ 0 w 186"/>
                <a:gd name="T53" fmla="*/ 80 h 185"/>
                <a:gd name="T54" fmla="*/ 3 w 186"/>
                <a:gd name="T55" fmla="*/ 84 h 185"/>
                <a:gd name="T56" fmla="*/ 3 w 186"/>
                <a:gd name="T57" fmla="*/ 84 h 185"/>
                <a:gd name="T58" fmla="*/ 73 w 186"/>
                <a:gd name="T59" fmla="*/ 113 h 185"/>
                <a:gd name="T60" fmla="*/ 101 w 186"/>
                <a:gd name="T61" fmla="*/ 182 h 185"/>
                <a:gd name="T62" fmla="*/ 101 w 186"/>
                <a:gd name="T63" fmla="*/ 182 h 185"/>
                <a:gd name="T64" fmla="*/ 105 w 186"/>
                <a:gd name="T65" fmla="*/ 185 h 185"/>
                <a:gd name="T66" fmla="*/ 109 w 186"/>
                <a:gd name="T67" fmla="*/ 183 h 185"/>
                <a:gd name="T68" fmla="*/ 109 w 186"/>
                <a:gd name="T69" fmla="*/ 183 h 185"/>
                <a:gd name="T70" fmla="*/ 109 w 186"/>
                <a:gd name="T71" fmla="*/ 183 h 185"/>
                <a:gd name="T72" fmla="*/ 109 w 186"/>
                <a:gd name="T73" fmla="*/ 183 h 185"/>
                <a:gd name="T74" fmla="*/ 185 w 186"/>
                <a:gd name="T75" fmla="*/ 6 h 185"/>
                <a:gd name="T76" fmla="*/ 185 w 186"/>
                <a:gd name="T77" fmla="*/ 6 h 185"/>
                <a:gd name="T78" fmla="*/ 186 w 186"/>
                <a:gd name="T79" fmla="*/ 4 h 185"/>
                <a:gd name="T80" fmla="*/ 15 w 186"/>
                <a:gd name="T81" fmla="*/ 80 h 185"/>
                <a:gd name="T82" fmla="*/ 163 w 186"/>
                <a:gd name="T83" fmla="*/ 16 h 185"/>
                <a:gd name="T84" fmla="*/ 75 w 186"/>
                <a:gd name="T85" fmla="*/ 104 h 185"/>
                <a:gd name="T86" fmla="*/ 15 w 186"/>
                <a:gd name="T87" fmla="*/ 80 h 185"/>
                <a:gd name="T88" fmla="*/ 105 w 186"/>
                <a:gd name="T89" fmla="*/ 170 h 185"/>
                <a:gd name="T90" fmla="*/ 81 w 186"/>
                <a:gd name="T91" fmla="*/ 110 h 185"/>
                <a:gd name="T92" fmla="*/ 169 w 186"/>
                <a:gd name="T93" fmla="*/ 22 h 185"/>
                <a:gd name="T94" fmla="*/ 105 w 186"/>
                <a:gd name="T95" fmla="*/ 170 h 185"/>
                <a:gd name="T96" fmla="*/ 67 w 186"/>
                <a:gd name="T97" fmla="*/ 139 h 185"/>
                <a:gd name="T98" fmla="*/ 64 w 186"/>
                <a:gd name="T99" fmla="*/ 140 h 185"/>
                <a:gd name="T100" fmla="*/ 52 w 186"/>
                <a:gd name="T101" fmla="*/ 153 h 185"/>
                <a:gd name="T102" fmla="*/ 51 w 186"/>
                <a:gd name="T103" fmla="*/ 156 h 185"/>
                <a:gd name="T104" fmla="*/ 55 w 186"/>
                <a:gd name="T105" fmla="*/ 160 h 185"/>
                <a:gd name="T106" fmla="*/ 58 w 186"/>
                <a:gd name="T107" fmla="*/ 159 h 185"/>
                <a:gd name="T108" fmla="*/ 70 w 186"/>
                <a:gd name="T109" fmla="*/ 146 h 185"/>
                <a:gd name="T110" fmla="*/ 72 w 186"/>
                <a:gd name="T111" fmla="*/ 143 h 185"/>
                <a:gd name="T112" fmla="*/ 67 w 186"/>
                <a:gd name="T113" fmla="*/ 13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6" h="185">
                  <a:moveTo>
                    <a:pt x="41" y="125"/>
                  </a:moveTo>
                  <a:cubicBezTo>
                    <a:pt x="45" y="121"/>
                    <a:pt x="45" y="121"/>
                    <a:pt x="45" y="121"/>
                  </a:cubicBezTo>
                  <a:cubicBezTo>
                    <a:pt x="46" y="120"/>
                    <a:pt x="46" y="119"/>
                    <a:pt x="46" y="118"/>
                  </a:cubicBezTo>
                  <a:cubicBezTo>
                    <a:pt x="46" y="116"/>
                    <a:pt x="44" y="114"/>
                    <a:pt x="42" y="114"/>
                  </a:cubicBezTo>
                  <a:cubicBezTo>
                    <a:pt x="41" y="114"/>
                    <a:pt x="40" y="114"/>
                    <a:pt x="39" y="115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4" y="120"/>
                    <a:pt x="34" y="121"/>
                    <a:pt x="34" y="122"/>
                  </a:cubicBezTo>
                  <a:cubicBezTo>
                    <a:pt x="34" y="124"/>
                    <a:pt x="36" y="126"/>
                    <a:pt x="38" y="126"/>
                  </a:cubicBezTo>
                  <a:cubicBezTo>
                    <a:pt x="39" y="126"/>
                    <a:pt x="40" y="126"/>
                    <a:pt x="41" y="125"/>
                  </a:cubicBezTo>
                  <a:close/>
                  <a:moveTo>
                    <a:pt x="67" y="122"/>
                  </a:moveTo>
                  <a:cubicBezTo>
                    <a:pt x="67" y="120"/>
                    <a:pt x="66" y="118"/>
                    <a:pt x="63" y="118"/>
                  </a:cubicBezTo>
                  <a:cubicBezTo>
                    <a:pt x="62" y="118"/>
                    <a:pt x="61" y="118"/>
                    <a:pt x="60" y="119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2"/>
                    <a:pt x="17" y="163"/>
                    <a:pt x="17" y="164"/>
                  </a:cubicBezTo>
                  <a:cubicBezTo>
                    <a:pt x="17" y="167"/>
                    <a:pt x="19" y="168"/>
                    <a:pt x="21" y="168"/>
                  </a:cubicBezTo>
                  <a:cubicBezTo>
                    <a:pt x="22" y="168"/>
                    <a:pt x="23" y="168"/>
                    <a:pt x="24" y="167"/>
                  </a:cubicBezTo>
                  <a:cubicBezTo>
                    <a:pt x="66" y="125"/>
                    <a:pt x="66" y="125"/>
                    <a:pt x="66" y="125"/>
                  </a:cubicBezTo>
                  <a:cubicBezTo>
                    <a:pt x="67" y="124"/>
                    <a:pt x="67" y="123"/>
                    <a:pt x="67" y="122"/>
                  </a:cubicBezTo>
                  <a:close/>
                  <a:moveTo>
                    <a:pt x="186" y="4"/>
                  </a:moveTo>
                  <a:cubicBezTo>
                    <a:pt x="186" y="2"/>
                    <a:pt x="184" y="0"/>
                    <a:pt x="181" y="0"/>
                  </a:cubicBezTo>
                  <a:cubicBezTo>
                    <a:pt x="181" y="0"/>
                    <a:pt x="180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1" y="77"/>
                    <a:pt x="0" y="78"/>
                    <a:pt x="0" y="80"/>
                  </a:cubicBezTo>
                  <a:cubicBezTo>
                    <a:pt x="0" y="82"/>
                    <a:pt x="1" y="83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2" y="184"/>
                    <a:pt x="103" y="185"/>
                    <a:pt x="105" y="185"/>
                  </a:cubicBezTo>
                  <a:cubicBezTo>
                    <a:pt x="107" y="185"/>
                    <a:pt x="109" y="184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5"/>
                    <a:pt x="186" y="5"/>
                    <a:pt x="186" y="4"/>
                  </a:cubicBezTo>
                  <a:close/>
                  <a:moveTo>
                    <a:pt x="15" y="80"/>
                  </a:moveTo>
                  <a:cubicBezTo>
                    <a:pt x="163" y="16"/>
                    <a:pt x="163" y="16"/>
                    <a:pt x="163" y="16"/>
                  </a:cubicBezTo>
                  <a:cubicBezTo>
                    <a:pt x="75" y="104"/>
                    <a:pt x="75" y="104"/>
                    <a:pt x="75" y="104"/>
                  </a:cubicBezTo>
                  <a:lnTo>
                    <a:pt x="15" y="80"/>
                  </a:lnTo>
                  <a:close/>
                  <a:moveTo>
                    <a:pt x="105" y="170"/>
                  </a:moveTo>
                  <a:cubicBezTo>
                    <a:pt x="81" y="110"/>
                    <a:pt x="81" y="110"/>
                    <a:pt x="81" y="110"/>
                  </a:cubicBezTo>
                  <a:cubicBezTo>
                    <a:pt x="169" y="22"/>
                    <a:pt x="169" y="22"/>
                    <a:pt x="169" y="22"/>
                  </a:cubicBezTo>
                  <a:lnTo>
                    <a:pt x="105" y="170"/>
                  </a:lnTo>
                  <a:close/>
                  <a:moveTo>
                    <a:pt x="67" y="139"/>
                  </a:moveTo>
                  <a:cubicBezTo>
                    <a:pt x="66" y="139"/>
                    <a:pt x="65" y="139"/>
                    <a:pt x="64" y="140"/>
                  </a:cubicBezTo>
                  <a:cubicBezTo>
                    <a:pt x="52" y="153"/>
                    <a:pt x="52" y="153"/>
                    <a:pt x="52" y="153"/>
                  </a:cubicBezTo>
                  <a:cubicBezTo>
                    <a:pt x="51" y="154"/>
                    <a:pt x="51" y="155"/>
                    <a:pt x="51" y="156"/>
                  </a:cubicBezTo>
                  <a:cubicBezTo>
                    <a:pt x="51" y="158"/>
                    <a:pt x="52" y="160"/>
                    <a:pt x="55" y="160"/>
                  </a:cubicBezTo>
                  <a:cubicBezTo>
                    <a:pt x="56" y="160"/>
                    <a:pt x="57" y="160"/>
                    <a:pt x="58" y="159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5"/>
                    <a:pt x="72" y="144"/>
                    <a:pt x="72" y="143"/>
                  </a:cubicBezTo>
                  <a:cubicBezTo>
                    <a:pt x="72" y="141"/>
                    <a:pt x="70" y="139"/>
                    <a:pt x="67" y="1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26802" y="2192632"/>
            <a:ext cx="792203" cy="792203"/>
            <a:chOff x="4018477" y="2821918"/>
            <a:chExt cx="1122808" cy="1122808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4018477" y="2821918"/>
              <a:ext cx="1122808" cy="11228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18" name="Freeform 129"/>
            <p:cNvSpPr>
              <a:spLocks noEditPoints="1"/>
            </p:cNvSpPr>
            <p:nvPr/>
          </p:nvSpPr>
          <p:spPr bwMode="auto">
            <a:xfrm>
              <a:off x="4395319" y="3194308"/>
              <a:ext cx="357836" cy="357836"/>
            </a:xfrm>
            <a:custGeom>
              <a:avLst/>
              <a:gdLst>
                <a:gd name="T0" fmla="*/ 162 w 185"/>
                <a:gd name="T1" fmla="*/ 52 h 185"/>
                <a:gd name="T2" fmla="*/ 149 w 185"/>
                <a:gd name="T3" fmla="*/ 18 h 185"/>
                <a:gd name="T4" fmla="*/ 133 w 185"/>
                <a:gd name="T5" fmla="*/ 23 h 185"/>
                <a:gd name="T6" fmla="*/ 105 w 185"/>
                <a:gd name="T7" fmla="*/ 0 h 185"/>
                <a:gd name="T8" fmla="*/ 72 w 185"/>
                <a:gd name="T9" fmla="*/ 15 h 185"/>
                <a:gd name="T10" fmla="*/ 40 w 185"/>
                <a:gd name="T11" fmla="*/ 17 h 185"/>
                <a:gd name="T12" fmla="*/ 18 w 185"/>
                <a:gd name="T13" fmla="*/ 44 h 185"/>
                <a:gd name="T14" fmla="*/ 6 w 185"/>
                <a:gd name="T15" fmla="*/ 74 h 185"/>
                <a:gd name="T16" fmla="*/ 6 w 185"/>
                <a:gd name="T17" fmla="*/ 111 h 185"/>
                <a:gd name="T18" fmla="*/ 18 w 185"/>
                <a:gd name="T19" fmla="*/ 141 h 185"/>
                <a:gd name="T20" fmla="*/ 39 w 185"/>
                <a:gd name="T21" fmla="*/ 168 h 185"/>
                <a:gd name="T22" fmla="*/ 72 w 185"/>
                <a:gd name="T23" fmla="*/ 170 h 185"/>
                <a:gd name="T24" fmla="*/ 105 w 185"/>
                <a:gd name="T25" fmla="*/ 185 h 185"/>
                <a:gd name="T26" fmla="*/ 133 w 185"/>
                <a:gd name="T27" fmla="*/ 162 h 185"/>
                <a:gd name="T28" fmla="*/ 149 w 185"/>
                <a:gd name="T29" fmla="*/ 167 h 185"/>
                <a:gd name="T30" fmla="*/ 162 w 185"/>
                <a:gd name="T31" fmla="*/ 133 h 185"/>
                <a:gd name="T32" fmla="*/ 185 w 185"/>
                <a:gd name="T33" fmla="*/ 105 h 185"/>
                <a:gd name="T34" fmla="*/ 177 w 185"/>
                <a:gd name="T35" fmla="*/ 103 h 185"/>
                <a:gd name="T36" fmla="*/ 162 w 185"/>
                <a:gd name="T37" fmla="*/ 111 h 185"/>
                <a:gd name="T38" fmla="*/ 160 w 185"/>
                <a:gd name="T39" fmla="*/ 145 h 185"/>
                <a:gd name="T40" fmla="*/ 137 w 185"/>
                <a:gd name="T41" fmla="*/ 155 h 185"/>
                <a:gd name="T42" fmla="*/ 111 w 185"/>
                <a:gd name="T43" fmla="*/ 162 h 185"/>
                <a:gd name="T44" fmla="*/ 103 w 185"/>
                <a:gd name="T45" fmla="*/ 177 h 185"/>
                <a:gd name="T46" fmla="*/ 74 w 185"/>
                <a:gd name="T47" fmla="*/ 162 h 185"/>
                <a:gd name="T48" fmla="*/ 48 w 185"/>
                <a:gd name="T49" fmla="*/ 155 h 185"/>
                <a:gd name="T50" fmla="*/ 26 w 185"/>
                <a:gd name="T51" fmla="*/ 145 h 185"/>
                <a:gd name="T52" fmla="*/ 23 w 185"/>
                <a:gd name="T53" fmla="*/ 111 h 185"/>
                <a:gd name="T54" fmla="*/ 8 w 185"/>
                <a:gd name="T55" fmla="*/ 103 h 185"/>
                <a:gd name="T56" fmla="*/ 23 w 185"/>
                <a:gd name="T57" fmla="*/ 74 h 185"/>
                <a:gd name="T58" fmla="*/ 26 w 185"/>
                <a:gd name="T59" fmla="*/ 40 h 185"/>
                <a:gd name="T60" fmla="*/ 48 w 185"/>
                <a:gd name="T61" fmla="*/ 30 h 185"/>
                <a:gd name="T62" fmla="*/ 74 w 185"/>
                <a:gd name="T63" fmla="*/ 23 h 185"/>
                <a:gd name="T64" fmla="*/ 103 w 185"/>
                <a:gd name="T65" fmla="*/ 8 h 185"/>
                <a:gd name="T66" fmla="*/ 111 w 185"/>
                <a:gd name="T67" fmla="*/ 23 h 185"/>
                <a:gd name="T68" fmla="*/ 137 w 185"/>
                <a:gd name="T69" fmla="*/ 30 h 185"/>
                <a:gd name="T70" fmla="*/ 160 w 185"/>
                <a:gd name="T71" fmla="*/ 40 h 185"/>
                <a:gd name="T72" fmla="*/ 162 w 185"/>
                <a:gd name="T73" fmla="*/ 74 h 185"/>
                <a:gd name="T74" fmla="*/ 177 w 185"/>
                <a:gd name="T75" fmla="*/ 103 h 185"/>
                <a:gd name="T76" fmla="*/ 93 w 185"/>
                <a:gd name="T77" fmla="*/ 143 h 185"/>
                <a:gd name="T78" fmla="*/ 93 w 185"/>
                <a:gd name="T79" fmla="*/ 50 h 185"/>
                <a:gd name="T80" fmla="*/ 93 w 185"/>
                <a:gd name="T81" fmla="*/ 76 h 185"/>
                <a:gd name="T82" fmla="*/ 93 w 185"/>
                <a:gd name="T83" fmla="*/ 50 h 185"/>
                <a:gd name="T84" fmla="*/ 54 w 185"/>
                <a:gd name="T85" fmla="*/ 76 h 185"/>
                <a:gd name="T86" fmla="*/ 88 w 185"/>
                <a:gd name="T87" fmla="*/ 109 h 185"/>
                <a:gd name="T88" fmla="*/ 93 w 185"/>
                <a:gd name="T89" fmla="*/ 84 h 185"/>
                <a:gd name="T90" fmla="*/ 84 w 185"/>
                <a:gd name="T91" fmla="*/ 93 h 185"/>
                <a:gd name="T92" fmla="*/ 97 w 185"/>
                <a:gd name="T93" fmla="*/ 109 h 185"/>
                <a:gd name="T94" fmla="*/ 131 w 185"/>
                <a:gd name="T95" fmla="*/ 7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5" h="185">
                  <a:moveTo>
                    <a:pt x="179" y="74"/>
                  </a:moveTo>
                  <a:cubicBezTo>
                    <a:pt x="170" y="72"/>
                    <a:pt x="170" y="72"/>
                    <a:pt x="170" y="72"/>
                  </a:cubicBezTo>
                  <a:cubicBezTo>
                    <a:pt x="168" y="65"/>
                    <a:pt x="166" y="58"/>
                    <a:pt x="162" y="52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2"/>
                    <a:pt x="169" y="38"/>
                    <a:pt x="167" y="36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7" y="17"/>
                    <a:pt x="146" y="17"/>
                  </a:cubicBezTo>
                  <a:cubicBezTo>
                    <a:pt x="144" y="17"/>
                    <a:pt x="142" y="17"/>
                    <a:pt x="141" y="18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27" y="19"/>
                    <a:pt x="120" y="17"/>
                    <a:pt x="113" y="1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0" y="3"/>
                    <a:pt x="108" y="0"/>
                    <a:pt x="105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7" y="0"/>
                    <a:pt x="75" y="3"/>
                    <a:pt x="74" y="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5" y="17"/>
                    <a:pt x="58" y="19"/>
                    <a:pt x="52" y="23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7"/>
                    <a:pt x="41" y="17"/>
                    <a:pt x="40" y="17"/>
                  </a:cubicBezTo>
                  <a:cubicBezTo>
                    <a:pt x="38" y="17"/>
                    <a:pt x="37" y="17"/>
                    <a:pt x="36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6" y="38"/>
                    <a:pt x="17" y="42"/>
                    <a:pt x="18" y="44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19" y="58"/>
                    <a:pt x="17" y="65"/>
                    <a:pt x="15" y="72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3" y="75"/>
                    <a:pt x="0" y="77"/>
                    <a:pt x="0" y="8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8"/>
                    <a:pt x="3" y="110"/>
                    <a:pt x="6" y="111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17" y="120"/>
                    <a:pt x="19" y="127"/>
                    <a:pt x="23" y="13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7" y="143"/>
                    <a:pt x="16" y="147"/>
                    <a:pt x="18" y="149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7" y="168"/>
                    <a:pt x="38" y="168"/>
                    <a:pt x="39" y="168"/>
                  </a:cubicBezTo>
                  <a:cubicBezTo>
                    <a:pt x="41" y="168"/>
                    <a:pt x="43" y="168"/>
                    <a:pt x="44" y="167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58" y="166"/>
                    <a:pt x="65" y="168"/>
                    <a:pt x="72" y="170"/>
                  </a:cubicBezTo>
                  <a:cubicBezTo>
                    <a:pt x="74" y="179"/>
                    <a:pt x="74" y="179"/>
                    <a:pt x="74" y="179"/>
                  </a:cubicBezTo>
                  <a:cubicBezTo>
                    <a:pt x="75" y="182"/>
                    <a:pt x="77" y="185"/>
                    <a:pt x="80" y="185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8" y="185"/>
                    <a:pt x="110" y="182"/>
                    <a:pt x="111" y="179"/>
                  </a:cubicBezTo>
                  <a:cubicBezTo>
                    <a:pt x="113" y="170"/>
                    <a:pt x="113" y="170"/>
                    <a:pt x="113" y="170"/>
                  </a:cubicBezTo>
                  <a:cubicBezTo>
                    <a:pt x="120" y="168"/>
                    <a:pt x="127" y="166"/>
                    <a:pt x="133" y="162"/>
                  </a:cubicBezTo>
                  <a:cubicBezTo>
                    <a:pt x="141" y="167"/>
                    <a:pt x="141" y="167"/>
                    <a:pt x="141" y="167"/>
                  </a:cubicBezTo>
                  <a:cubicBezTo>
                    <a:pt x="142" y="168"/>
                    <a:pt x="144" y="168"/>
                    <a:pt x="146" y="168"/>
                  </a:cubicBezTo>
                  <a:cubicBezTo>
                    <a:pt x="147" y="168"/>
                    <a:pt x="148" y="168"/>
                    <a:pt x="149" y="167"/>
                  </a:cubicBezTo>
                  <a:cubicBezTo>
                    <a:pt x="167" y="149"/>
                    <a:pt x="167" y="149"/>
                    <a:pt x="167" y="149"/>
                  </a:cubicBezTo>
                  <a:cubicBezTo>
                    <a:pt x="169" y="147"/>
                    <a:pt x="169" y="143"/>
                    <a:pt x="167" y="141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6" y="127"/>
                    <a:pt x="168" y="120"/>
                    <a:pt x="170" y="113"/>
                  </a:cubicBezTo>
                  <a:cubicBezTo>
                    <a:pt x="179" y="111"/>
                    <a:pt x="179" y="111"/>
                    <a:pt x="179" y="111"/>
                  </a:cubicBezTo>
                  <a:cubicBezTo>
                    <a:pt x="182" y="110"/>
                    <a:pt x="185" y="108"/>
                    <a:pt x="185" y="105"/>
                  </a:cubicBezTo>
                  <a:cubicBezTo>
                    <a:pt x="185" y="80"/>
                    <a:pt x="185" y="80"/>
                    <a:pt x="185" y="80"/>
                  </a:cubicBezTo>
                  <a:cubicBezTo>
                    <a:pt x="185" y="77"/>
                    <a:pt x="182" y="75"/>
                    <a:pt x="179" y="74"/>
                  </a:cubicBezTo>
                  <a:close/>
                  <a:moveTo>
                    <a:pt x="177" y="103"/>
                  </a:moveTo>
                  <a:cubicBezTo>
                    <a:pt x="177" y="103"/>
                    <a:pt x="177" y="103"/>
                    <a:pt x="177" y="103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5" y="106"/>
                    <a:pt x="163" y="108"/>
                    <a:pt x="162" y="111"/>
                  </a:cubicBezTo>
                  <a:cubicBezTo>
                    <a:pt x="161" y="117"/>
                    <a:pt x="158" y="123"/>
                    <a:pt x="155" y="129"/>
                  </a:cubicBezTo>
                  <a:cubicBezTo>
                    <a:pt x="153" y="131"/>
                    <a:pt x="153" y="134"/>
                    <a:pt x="155" y="137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4"/>
                    <a:pt x="134" y="154"/>
                    <a:pt x="133" y="154"/>
                  </a:cubicBezTo>
                  <a:cubicBezTo>
                    <a:pt x="131" y="154"/>
                    <a:pt x="130" y="154"/>
                    <a:pt x="129" y="155"/>
                  </a:cubicBezTo>
                  <a:cubicBezTo>
                    <a:pt x="123" y="158"/>
                    <a:pt x="117" y="160"/>
                    <a:pt x="111" y="162"/>
                  </a:cubicBezTo>
                  <a:cubicBezTo>
                    <a:pt x="108" y="163"/>
                    <a:pt x="106" y="165"/>
                    <a:pt x="105" y="168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0" y="168"/>
                    <a:pt x="80" y="168"/>
                    <a:pt x="80" y="168"/>
                  </a:cubicBezTo>
                  <a:cubicBezTo>
                    <a:pt x="79" y="165"/>
                    <a:pt x="77" y="163"/>
                    <a:pt x="74" y="162"/>
                  </a:cubicBezTo>
                  <a:cubicBezTo>
                    <a:pt x="68" y="160"/>
                    <a:pt x="62" y="158"/>
                    <a:pt x="57" y="155"/>
                  </a:cubicBezTo>
                  <a:cubicBezTo>
                    <a:pt x="55" y="154"/>
                    <a:pt x="54" y="154"/>
                    <a:pt x="52" y="154"/>
                  </a:cubicBezTo>
                  <a:cubicBezTo>
                    <a:pt x="51" y="154"/>
                    <a:pt x="49" y="154"/>
                    <a:pt x="48" y="155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26" y="145"/>
                    <a:pt x="26" y="145"/>
                    <a:pt x="26" y="145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2" y="134"/>
                    <a:pt x="32" y="131"/>
                    <a:pt x="30" y="129"/>
                  </a:cubicBezTo>
                  <a:cubicBezTo>
                    <a:pt x="27" y="123"/>
                    <a:pt x="25" y="117"/>
                    <a:pt x="23" y="111"/>
                  </a:cubicBezTo>
                  <a:cubicBezTo>
                    <a:pt x="22" y="108"/>
                    <a:pt x="20" y="106"/>
                    <a:pt x="17" y="105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20" y="79"/>
                    <a:pt x="22" y="77"/>
                    <a:pt x="23" y="74"/>
                  </a:cubicBezTo>
                  <a:cubicBezTo>
                    <a:pt x="25" y="68"/>
                    <a:pt x="27" y="62"/>
                    <a:pt x="30" y="57"/>
                  </a:cubicBezTo>
                  <a:cubicBezTo>
                    <a:pt x="32" y="54"/>
                    <a:pt x="32" y="51"/>
                    <a:pt x="30" y="48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9" y="31"/>
                    <a:pt x="51" y="31"/>
                    <a:pt x="52" y="31"/>
                  </a:cubicBezTo>
                  <a:cubicBezTo>
                    <a:pt x="54" y="31"/>
                    <a:pt x="55" y="31"/>
                    <a:pt x="57" y="30"/>
                  </a:cubicBezTo>
                  <a:cubicBezTo>
                    <a:pt x="62" y="27"/>
                    <a:pt x="68" y="25"/>
                    <a:pt x="74" y="23"/>
                  </a:cubicBezTo>
                  <a:cubicBezTo>
                    <a:pt x="77" y="22"/>
                    <a:pt x="79" y="20"/>
                    <a:pt x="80" y="17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6" y="20"/>
                    <a:pt x="108" y="22"/>
                    <a:pt x="111" y="23"/>
                  </a:cubicBezTo>
                  <a:cubicBezTo>
                    <a:pt x="117" y="25"/>
                    <a:pt x="123" y="27"/>
                    <a:pt x="129" y="30"/>
                  </a:cubicBezTo>
                  <a:cubicBezTo>
                    <a:pt x="130" y="31"/>
                    <a:pt x="131" y="31"/>
                    <a:pt x="133" y="31"/>
                  </a:cubicBezTo>
                  <a:cubicBezTo>
                    <a:pt x="134" y="31"/>
                    <a:pt x="136" y="31"/>
                    <a:pt x="137" y="30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3" y="51"/>
                    <a:pt x="153" y="54"/>
                    <a:pt x="155" y="57"/>
                  </a:cubicBezTo>
                  <a:cubicBezTo>
                    <a:pt x="158" y="62"/>
                    <a:pt x="161" y="68"/>
                    <a:pt x="162" y="74"/>
                  </a:cubicBezTo>
                  <a:cubicBezTo>
                    <a:pt x="163" y="77"/>
                    <a:pt x="165" y="79"/>
                    <a:pt x="168" y="80"/>
                  </a:cubicBezTo>
                  <a:cubicBezTo>
                    <a:pt x="177" y="82"/>
                    <a:pt x="177" y="82"/>
                    <a:pt x="177" y="82"/>
                  </a:cubicBezTo>
                  <a:lnTo>
                    <a:pt x="177" y="103"/>
                  </a:lnTo>
                  <a:close/>
                  <a:moveTo>
                    <a:pt x="93" y="42"/>
                  </a:moveTo>
                  <a:cubicBezTo>
                    <a:pt x="65" y="42"/>
                    <a:pt x="42" y="65"/>
                    <a:pt x="42" y="93"/>
                  </a:cubicBezTo>
                  <a:cubicBezTo>
                    <a:pt x="42" y="120"/>
                    <a:pt x="65" y="143"/>
                    <a:pt x="93" y="143"/>
                  </a:cubicBezTo>
                  <a:cubicBezTo>
                    <a:pt x="121" y="143"/>
                    <a:pt x="143" y="120"/>
                    <a:pt x="143" y="93"/>
                  </a:cubicBezTo>
                  <a:cubicBezTo>
                    <a:pt x="143" y="65"/>
                    <a:pt x="121" y="42"/>
                    <a:pt x="93" y="42"/>
                  </a:cubicBezTo>
                  <a:close/>
                  <a:moveTo>
                    <a:pt x="93" y="50"/>
                  </a:moveTo>
                  <a:cubicBezTo>
                    <a:pt x="107" y="50"/>
                    <a:pt x="120" y="58"/>
                    <a:pt x="127" y="68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2" y="78"/>
                    <a:pt x="97" y="76"/>
                    <a:pt x="93" y="76"/>
                  </a:cubicBezTo>
                  <a:cubicBezTo>
                    <a:pt x="88" y="76"/>
                    <a:pt x="83" y="78"/>
                    <a:pt x="80" y="81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66" y="58"/>
                    <a:pt x="78" y="50"/>
                    <a:pt x="93" y="50"/>
                  </a:cubicBezTo>
                  <a:close/>
                  <a:moveTo>
                    <a:pt x="88" y="135"/>
                  </a:moveTo>
                  <a:cubicBezTo>
                    <a:pt x="67" y="132"/>
                    <a:pt x="50" y="114"/>
                    <a:pt x="50" y="93"/>
                  </a:cubicBezTo>
                  <a:cubicBezTo>
                    <a:pt x="50" y="87"/>
                    <a:pt x="52" y="81"/>
                    <a:pt x="54" y="76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90"/>
                    <a:pt x="76" y="91"/>
                    <a:pt x="76" y="93"/>
                  </a:cubicBezTo>
                  <a:cubicBezTo>
                    <a:pt x="76" y="100"/>
                    <a:pt x="81" y="107"/>
                    <a:pt x="88" y="109"/>
                  </a:cubicBezTo>
                  <a:lnTo>
                    <a:pt x="88" y="135"/>
                  </a:lnTo>
                  <a:close/>
                  <a:moveTo>
                    <a:pt x="84" y="93"/>
                  </a:moveTo>
                  <a:cubicBezTo>
                    <a:pt x="84" y="88"/>
                    <a:pt x="88" y="84"/>
                    <a:pt x="93" y="84"/>
                  </a:cubicBezTo>
                  <a:cubicBezTo>
                    <a:pt x="97" y="84"/>
                    <a:pt x="101" y="88"/>
                    <a:pt x="101" y="93"/>
                  </a:cubicBezTo>
                  <a:cubicBezTo>
                    <a:pt x="101" y="97"/>
                    <a:pt x="97" y="101"/>
                    <a:pt x="93" y="101"/>
                  </a:cubicBezTo>
                  <a:cubicBezTo>
                    <a:pt x="88" y="101"/>
                    <a:pt x="84" y="97"/>
                    <a:pt x="84" y="93"/>
                  </a:cubicBezTo>
                  <a:close/>
                  <a:moveTo>
                    <a:pt x="135" y="93"/>
                  </a:moveTo>
                  <a:cubicBezTo>
                    <a:pt x="135" y="114"/>
                    <a:pt x="118" y="132"/>
                    <a:pt x="97" y="135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104" y="107"/>
                    <a:pt x="109" y="100"/>
                    <a:pt x="109" y="93"/>
                  </a:cubicBezTo>
                  <a:cubicBezTo>
                    <a:pt x="109" y="91"/>
                    <a:pt x="109" y="90"/>
                    <a:pt x="109" y="88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4" y="81"/>
                    <a:pt x="135" y="87"/>
                    <a:pt x="135" y="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50993" y="2192632"/>
            <a:ext cx="792203" cy="792203"/>
            <a:chOff x="5468924" y="2821918"/>
            <a:chExt cx="1122808" cy="1122808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5468924" y="2821918"/>
              <a:ext cx="1122808" cy="11228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20" name="Freeform 136"/>
            <p:cNvSpPr>
              <a:spLocks noEditPoints="1"/>
            </p:cNvSpPr>
            <p:nvPr/>
          </p:nvSpPr>
          <p:spPr bwMode="auto">
            <a:xfrm>
              <a:off x="5838646" y="3193247"/>
              <a:ext cx="357836" cy="359959"/>
            </a:xfrm>
            <a:custGeom>
              <a:avLst/>
              <a:gdLst>
                <a:gd name="T0" fmla="*/ 122 w 185"/>
                <a:gd name="T1" fmla="*/ 118 h 186"/>
                <a:gd name="T2" fmla="*/ 122 w 185"/>
                <a:gd name="T3" fmla="*/ 127 h 186"/>
                <a:gd name="T4" fmla="*/ 160 w 185"/>
                <a:gd name="T5" fmla="*/ 122 h 186"/>
                <a:gd name="T6" fmla="*/ 156 w 185"/>
                <a:gd name="T7" fmla="*/ 84 h 186"/>
                <a:gd name="T8" fmla="*/ 118 w 185"/>
                <a:gd name="T9" fmla="*/ 89 h 186"/>
                <a:gd name="T10" fmla="*/ 156 w 185"/>
                <a:gd name="T11" fmla="*/ 93 h 186"/>
                <a:gd name="T12" fmla="*/ 156 w 185"/>
                <a:gd name="T13" fmla="*/ 84 h 186"/>
                <a:gd name="T14" fmla="*/ 33 w 185"/>
                <a:gd name="T15" fmla="*/ 34 h 186"/>
                <a:gd name="T16" fmla="*/ 25 w 185"/>
                <a:gd name="T17" fmla="*/ 59 h 186"/>
                <a:gd name="T18" fmla="*/ 0 w 185"/>
                <a:gd name="T19" fmla="*/ 68 h 186"/>
                <a:gd name="T20" fmla="*/ 25 w 185"/>
                <a:gd name="T21" fmla="*/ 186 h 186"/>
                <a:gd name="T22" fmla="*/ 185 w 185"/>
                <a:gd name="T23" fmla="*/ 177 h 186"/>
                <a:gd name="T24" fmla="*/ 177 w 185"/>
                <a:gd name="T25" fmla="*/ 34 h 186"/>
                <a:gd name="T26" fmla="*/ 25 w 185"/>
                <a:gd name="T27" fmla="*/ 177 h 186"/>
                <a:gd name="T28" fmla="*/ 8 w 185"/>
                <a:gd name="T29" fmla="*/ 68 h 186"/>
                <a:gd name="T30" fmla="*/ 25 w 185"/>
                <a:gd name="T31" fmla="*/ 156 h 186"/>
                <a:gd name="T32" fmla="*/ 33 w 185"/>
                <a:gd name="T33" fmla="*/ 156 h 186"/>
                <a:gd name="T34" fmla="*/ 177 w 185"/>
                <a:gd name="T35" fmla="*/ 42 h 186"/>
                <a:gd name="T36" fmla="*/ 139 w 185"/>
                <a:gd name="T37" fmla="*/ 68 h 186"/>
                <a:gd name="T38" fmla="*/ 139 w 185"/>
                <a:gd name="T39" fmla="*/ 59 h 186"/>
                <a:gd name="T40" fmla="*/ 139 w 185"/>
                <a:gd name="T41" fmla="*/ 68 h 186"/>
                <a:gd name="T42" fmla="*/ 164 w 185"/>
                <a:gd name="T43" fmla="*/ 9 h 186"/>
                <a:gd name="T44" fmla="*/ 164 w 185"/>
                <a:gd name="T45" fmla="*/ 0 h 186"/>
                <a:gd name="T46" fmla="*/ 50 w 185"/>
                <a:gd name="T47" fmla="*/ 4 h 186"/>
                <a:gd name="T48" fmla="*/ 156 w 185"/>
                <a:gd name="T49" fmla="*/ 101 h 186"/>
                <a:gd name="T50" fmla="*/ 118 w 185"/>
                <a:gd name="T51" fmla="*/ 106 h 186"/>
                <a:gd name="T52" fmla="*/ 156 w 185"/>
                <a:gd name="T53" fmla="*/ 110 h 186"/>
                <a:gd name="T54" fmla="*/ 156 w 185"/>
                <a:gd name="T55" fmla="*/ 101 h 186"/>
                <a:gd name="T56" fmla="*/ 173 w 185"/>
                <a:gd name="T57" fmla="*/ 25 h 186"/>
                <a:gd name="T58" fmla="*/ 173 w 185"/>
                <a:gd name="T59" fmla="*/ 17 h 186"/>
                <a:gd name="T60" fmla="*/ 38 w 185"/>
                <a:gd name="T61" fmla="*/ 21 h 186"/>
                <a:gd name="T62" fmla="*/ 156 w 185"/>
                <a:gd name="T63" fmla="*/ 68 h 186"/>
                <a:gd name="T64" fmla="*/ 156 w 185"/>
                <a:gd name="T65" fmla="*/ 59 h 186"/>
                <a:gd name="T66" fmla="*/ 156 w 185"/>
                <a:gd name="T67" fmla="*/ 68 h 186"/>
                <a:gd name="T68" fmla="*/ 156 w 185"/>
                <a:gd name="T69" fmla="*/ 144 h 186"/>
                <a:gd name="T70" fmla="*/ 156 w 185"/>
                <a:gd name="T71" fmla="*/ 135 h 186"/>
                <a:gd name="T72" fmla="*/ 50 w 185"/>
                <a:gd name="T73" fmla="*/ 139 h 186"/>
                <a:gd name="T74" fmla="*/ 88 w 185"/>
                <a:gd name="T75" fmla="*/ 68 h 186"/>
                <a:gd name="T76" fmla="*/ 126 w 185"/>
                <a:gd name="T77" fmla="*/ 63 h 186"/>
                <a:gd name="T78" fmla="*/ 88 w 185"/>
                <a:gd name="T79" fmla="*/ 59 h 186"/>
                <a:gd name="T80" fmla="*/ 88 w 185"/>
                <a:gd name="T81" fmla="*/ 68 h 186"/>
                <a:gd name="T82" fmla="*/ 156 w 185"/>
                <a:gd name="T83" fmla="*/ 160 h 186"/>
                <a:gd name="T84" fmla="*/ 156 w 185"/>
                <a:gd name="T85" fmla="*/ 152 h 186"/>
                <a:gd name="T86" fmla="*/ 50 w 185"/>
                <a:gd name="T87" fmla="*/ 156 h 186"/>
                <a:gd name="T88" fmla="*/ 55 w 185"/>
                <a:gd name="T89" fmla="*/ 127 h 186"/>
                <a:gd name="T90" fmla="*/ 101 w 185"/>
                <a:gd name="T91" fmla="*/ 122 h 186"/>
                <a:gd name="T92" fmla="*/ 97 w 185"/>
                <a:gd name="T93" fmla="*/ 84 h 186"/>
                <a:gd name="T94" fmla="*/ 50 w 185"/>
                <a:gd name="T95" fmla="*/ 89 h 186"/>
                <a:gd name="T96" fmla="*/ 55 w 185"/>
                <a:gd name="T97" fmla="*/ 127 h 186"/>
                <a:gd name="T98" fmla="*/ 92 w 185"/>
                <a:gd name="T99" fmla="*/ 93 h 186"/>
                <a:gd name="T100" fmla="*/ 59 w 185"/>
                <a:gd name="T101" fmla="*/ 118 h 186"/>
                <a:gd name="T102" fmla="*/ 55 w 185"/>
                <a:gd name="T103" fmla="*/ 68 h 186"/>
                <a:gd name="T104" fmla="*/ 55 w 185"/>
                <a:gd name="T105" fmla="*/ 59 h 186"/>
                <a:gd name="T106" fmla="*/ 55 w 185"/>
                <a:gd name="T107" fmla="*/ 68 h 186"/>
                <a:gd name="T108" fmla="*/ 76 w 185"/>
                <a:gd name="T109" fmla="*/ 63 h 186"/>
                <a:gd name="T110" fmla="*/ 67 w 185"/>
                <a:gd name="T111" fmla="*/ 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5" h="186">
                  <a:moveTo>
                    <a:pt x="156" y="118"/>
                  </a:moveTo>
                  <a:cubicBezTo>
                    <a:pt x="122" y="118"/>
                    <a:pt x="122" y="118"/>
                    <a:pt x="122" y="118"/>
                  </a:cubicBezTo>
                  <a:cubicBezTo>
                    <a:pt x="120" y="118"/>
                    <a:pt x="118" y="120"/>
                    <a:pt x="118" y="122"/>
                  </a:cubicBezTo>
                  <a:cubicBezTo>
                    <a:pt x="118" y="125"/>
                    <a:pt x="120" y="127"/>
                    <a:pt x="122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8" y="127"/>
                    <a:pt x="160" y="125"/>
                    <a:pt x="160" y="122"/>
                  </a:cubicBezTo>
                  <a:cubicBezTo>
                    <a:pt x="160" y="120"/>
                    <a:pt x="158" y="118"/>
                    <a:pt x="156" y="118"/>
                  </a:cubicBezTo>
                  <a:close/>
                  <a:moveTo>
                    <a:pt x="156" y="84"/>
                  </a:moveTo>
                  <a:cubicBezTo>
                    <a:pt x="122" y="84"/>
                    <a:pt x="122" y="84"/>
                    <a:pt x="122" y="84"/>
                  </a:cubicBezTo>
                  <a:cubicBezTo>
                    <a:pt x="120" y="84"/>
                    <a:pt x="118" y="86"/>
                    <a:pt x="118" y="89"/>
                  </a:cubicBezTo>
                  <a:cubicBezTo>
                    <a:pt x="118" y="91"/>
                    <a:pt x="120" y="93"/>
                    <a:pt x="122" y="93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8" y="93"/>
                    <a:pt x="160" y="91"/>
                    <a:pt x="160" y="89"/>
                  </a:cubicBezTo>
                  <a:cubicBezTo>
                    <a:pt x="160" y="86"/>
                    <a:pt x="158" y="84"/>
                    <a:pt x="156" y="84"/>
                  </a:cubicBezTo>
                  <a:close/>
                  <a:moveTo>
                    <a:pt x="177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29" y="34"/>
                    <a:pt x="25" y="38"/>
                    <a:pt x="25" y="42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3" y="59"/>
                    <a:pt x="0" y="63"/>
                    <a:pt x="0" y="6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74"/>
                    <a:pt x="11" y="186"/>
                    <a:pt x="25" y="186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82" y="186"/>
                    <a:pt x="185" y="182"/>
                    <a:pt x="185" y="177"/>
                  </a:cubicBezTo>
                  <a:cubicBezTo>
                    <a:pt x="185" y="42"/>
                    <a:pt x="185" y="42"/>
                    <a:pt x="185" y="42"/>
                  </a:cubicBezTo>
                  <a:cubicBezTo>
                    <a:pt x="185" y="38"/>
                    <a:pt x="182" y="34"/>
                    <a:pt x="177" y="34"/>
                  </a:cubicBezTo>
                  <a:close/>
                  <a:moveTo>
                    <a:pt x="177" y="177"/>
                  </a:moveTo>
                  <a:cubicBezTo>
                    <a:pt x="25" y="177"/>
                    <a:pt x="25" y="177"/>
                    <a:pt x="25" y="177"/>
                  </a:cubicBezTo>
                  <a:cubicBezTo>
                    <a:pt x="16" y="177"/>
                    <a:pt x="8" y="170"/>
                    <a:pt x="8" y="16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156"/>
                    <a:pt x="25" y="156"/>
                    <a:pt x="25" y="156"/>
                  </a:cubicBezTo>
                  <a:cubicBezTo>
                    <a:pt x="25" y="159"/>
                    <a:pt x="27" y="160"/>
                    <a:pt x="29" y="160"/>
                  </a:cubicBezTo>
                  <a:cubicBezTo>
                    <a:pt x="32" y="160"/>
                    <a:pt x="33" y="159"/>
                    <a:pt x="33" y="156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77" y="42"/>
                    <a:pt x="177" y="42"/>
                    <a:pt x="177" y="42"/>
                  </a:cubicBezTo>
                  <a:lnTo>
                    <a:pt x="177" y="177"/>
                  </a:lnTo>
                  <a:close/>
                  <a:moveTo>
                    <a:pt x="139" y="68"/>
                  </a:moveTo>
                  <a:cubicBezTo>
                    <a:pt x="141" y="68"/>
                    <a:pt x="143" y="66"/>
                    <a:pt x="143" y="63"/>
                  </a:cubicBezTo>
                  <a:cubicBezTo>
                    <a:pt x="143" y="61"/>
                    <a:pt x="141" y="59"/>
                    <a:pt x="139" y="59"/>
                  </a:cubicBezTo>
                  <a:cubicBezTo>
                    <a:pt x="137" y="59"/>
                    <a:pt x="135" y="61"/>
                    <a:pt x="135" y="63"/>
                  </a:cubicBezTo>
                  <a:cubicBezTo>
                    <a:pt x="135" y="66"/>
                    <a:pt x="137" y="68"/>
                    <a:pt x="139" y="68"/>
                  </a:cubicBezTo>
                  <a:close/>
                  <a:moveTo>
                    <a:pt x="55" y="9"/>
                  </a:moveTo>
                  <a:cubicBezTo>
                    <a:pt x="164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4"/>
                  </a:cubicBezTo>
                  <a:cubicBezTo>
                    <a:pt x="168" y="2"/>
                    <a:pt x="167" y="0"/>
                    <a:pt x="164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2" y="0"/>
                    <a:pt x="50" y="2"/>
                    <a:pt x="50" y="4"/>
                  </a:cubicBezTo>
                  <a:cubicBezTo>
                    <a:pt x="50" y="7"/>
                    <a:pt x="52" y="9"/>
                    <a:pt x="55" y="9"/>
                  </a:cubicBezTo>
                  <a:close/>
                  <a:moveTo>
                    <a:pt x="156" y="101"/>
                  </a:moveTo>
                  <a:cubicBezTo>
                    <a:pt x="122" y="101"/>
                    <a:pt x="122" y="101"/>
                    <a:pt x="122" y="101"/>
                  </a:cubicBezTo>
                  <a:cubicBezTo>
                    <a:pt x="120" y="101"/>
                    <a:pt x="118" y="103"/>
                    <a:pt x="118" y="106"/>
                  </a:cubicBezTo>
                  <a:cubicBezTo>
                    <a:pt x="118" y="108"/>
                    <a:pt x="120" y="110"/>
                    <a:pt x="122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8" y="110"/>
                    <a:pt x="160" y="108"/>
                    <a:pt x="160" y="106"/>
                  </a:cubicBezTo>
                  <a:cubicBezTo>
                    <a:pt x="160" y="103"/>
                    <a:pt x="158" y="101"/>
                    <a:pt x="156" y="101"/>
                  </a:cubicBezTo>
                  <a:close/>
                  <a:moveTo>
                    <a:pt x="42" y="25"/>
                  </a:moveTo>
                  <a:cubicBezTo>
                    <a:pt x="173" y="25"/>
                    <a:pt x="173" y="25"/>
                    <a:pt x="173" y="25"/>
                  </a:cubicBezTo>
                  <a:cubicBezTo>
                    <a:pt x="175" y="25"/>
                    <a:pt x="177" y="24"/>
                    <a:pt x="177" y="21"/>
                  </a:cubicBezTo>
                  <a:cubicBezTo>
                    <a:pt x="177" y="19"/>
                    <a:pt x="175" y="17"/>
                    <a:pt x="173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38" y="19"/>
                    <a:pt x="38" y="21"/>
                  </a:cubicBezTo>
                  <a:cubicBezTo>
                    <a:pt x="38" y="24"/>
                    <a:pt x="40" y="25"/>
                    <a:pt x="42" y="25"/>
                  </a:cubicBezTo>
                  <a:close/>
                  <a:moveTo>
                    <a:pt x="156" y="68"/>
                  </a:moveTo>
                  <a:cubicBezTo>
                    <a:pt x="158" y="68"/>
                    <a:pt x="160" y="66"/>
                    <a:pt x="160" y="63"/>
                  </a:cubicBezTo>
                  <a:cubicBezTo>
                    <a:pt x="160" y="61"/>
                    <a:pt x="158" y="59"/>
                    <a:pt x="156" y="59"/>
                  </a:cubicBezTo>
                  <a:cubicBezTo>
                    <a:pt x="153" y="59"/>
                    <a:pt x="152" y="61"/>
                    <a:pt x="152" y="63"/>
                  </a:cubicBezTo>
                  <a:cubicBezTo>
                    <a:pt x="152" y="66"/>
                    <a:pt x="153" y="68"/>
                    <a:pt x="156" y="68"/>
                  </a:cubicBezTo>
                  <a:close/>
                  <a:moveTo>
                    <a:pt x="55" y="144"/>
                  </a:moveTo>
                  <a:cubicBezTo>
                    <a:pt x="156" y="144"/>
                    <a:pt x="156" y="144"/>
                    <a:pt x="156" y="144"/>
                  </a:cubicBezTo>
                  <a:cubicBezTo>
                    <a:pt x="158" y="144"/>
                    <a:pt x="160" y="142"/>
                    <a:pt x="160" y="139"/>
                  </a:cubicBezTo>
                  <a:cubicBezTo>
                    <a:pt x="160" y="137"/>
                    <a:pt x="158" y="135"/>
                    <a:pt x="156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2" y="135"/>
                    <a:pt x="50" y="137"/>
                    <a:pt x="50" y="139"/>
                  </a:cubicBezTo>
                  <a:cubicBezTo>
                    <a:pt x="50" y="142"/>
                    <a:pt x="52" y="144"/>
                    <a:pt x="55" y="144"/>
                  </a:cubicBezTo>
                  <a:close/>
                  <a:moveTo>
                    <a:pt x="88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4" y="68"/>
                    <a:pt x="126" y="66"/>
                    <a:pt x="126" y="63"/>
                  </a:cubicBezTo>
                  <a:cubicBezTo>
                    <a:pt x="126" y="61"/>
                    <a:pt x="124" y="59"/>
                    <a:pt x="122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6" y="59"/>
                    <a:pt x="84" y="61"/>
                    <a:pt x="84" y="63"/>
                  </a:cubicBezTo>
                  <a:cubicBezTo>
                    <a:pt x="84" y="66"/>
                    <a:pt x="86" y="68"/>
                    <a:pt x="88" y="68"/>
                  </a:cubicBezTo>
                  <a:close/>
                  <a:moveTo>
                    <a:pt x="55" y="160"/>
                  </a:moveTo>
                  <a:cubicBezTo>
                    <a:pt x="156" y="160"/>
                    <a:pt x="156" y="160"/>
                    <a:pt x="156" y="160"/>
                  </a:cubicBezTo>
                  <a:cubicBezTo>
                    <a:pt x="158" y="160"/>
                    <a:pt x="160" y="159"/>
                    <a:pt x="160" y="156"/>
                  </a:cubicBezTo>
                  <a:cubicBezTo>
                    <a:pt x="160" y="154"/>
                    <a:pt x="158" y="152"/>
                    <a:pt x="156" y="152"/>
                  </a:cubicBezTo>
                  <a:cubicBezTo>
                    <a:pt x="55" y="152"/>
                    <a:pt x="55" y="152"/>
                    <a:pt x="55" y="152"/>
                  </a:cubicBezTo>
                  <a:cubicBezTo>
                    <a:pt x="52" y="152"/>
                    <a:pt x="50" y="154"/>
                    <a:pt x="50" y="156"/>
                  </a:cubicBezTo>
                  <a:cubicBezTo>
                    <a:pt x="50" y="159"/>
                    <a:pt x="52" y="160"/>
                    <a:pt x="55" y="160"/>
                  </a:cubicBezTo>
                  <a:close/>
                  <a:moveTo>
                    <a:pt x="55" y="127"/>
                  </a:moveTo>
                  <a:cubicBezTo>
                    <a:pt x="97" y="127"/>
                    <a:pt x="97" y="127"/>
                    <a:pt x="97" y="127"/>
                  </a:cubicBezTo>
                  <a:cubicBezTo>
                    <a:pt x="99" y="127"/>
                    <a:pt x="101" y="125"/>
                    <a:pt x="101" y="122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1" y="86"/>
                    <a:pt x="99" y="84"/>
                    <a:pt x="97" y="84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52" y="84"/>
                    <a:pt x="50" y="86"/>
                    <a:pt x="50" y="89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0" y="125"/>
                    <a:pt x="52" y="127"/>
                    <a:pt x="55" y="127"/>
                  </a:cubicBezTo>
                  <a:close/>
                  <a:moveTo>
                    <a:pt x="59" y="93"/>
                  </a:moveTo>
                  <a:cubicBezTo>
                    <a:pt x="92" y="93"/>
                    <a:pt x="92" y="93"/>
                    <a:pt x="92" y="93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59" y="118"/>
                    <a:pt x="59" y="118"/>
                    <a:pt x="59" y="118"/>
                  </a:cubicBezTo>
                  <a:lnTo>
                    <a:pt x="59" y="93"/>
                  </a:lnTo>
                  <a:close/>
                  <a:moveTo>
                    <a:pt x="55" y="68"/>
                  </a:moveTo>
                  <a:cubicBezTo>
                    <a:pt x="57" y="68"/>
                    <a:pt x="59" y="66"/>
                    <a:pt x="59" y="63"/>
                  </a:cubicBezTo>
                  <a:cubicBezTo>
                    <a:pt x="59" y="61"/>
                    <a:pt x="57" y="59"/>
                    <a:pt x="55" y="59"/>
                  </a:cubicBezTo>
                  <a:cubicBezTo>
                    <a:pt x="52" y="59"/>
                    <a:pt x="50" y="61"/>
                    <a:pt x="50" y="63"/>
                  </a:cubicBezTo>
                  <a:cubicBezTo>
                    <a:pt x="50" y="66"/>
                    <a:pt x="52" y="68"/>
                    <a:pt x="55" y="68"/>
                  </a:cubicBezTo>
                  <a:close/>
                  <a:moveTo>
                    <a:pt x="71" y="68"/>
                  </a:moveTo>
                  <a:cubicBezTo>
                    <a:pt x="74" y="68"/>
                    <a:pt x="76" y="66"/>
                    <a:pt x="76" y="63"/>
                  </a:cubicBezTo>
                  <a:cubicBezTo>
                    <a:pt x="76" y="61"/>
                    <a:pt x="74" y="59"/>
                    <a:pt x="71" y="59"/>
                  </a:cubicBezTo>
                  <a:cubicBezTo>
                    <a:pt x="69" y="59"/>
                    <a:pt x="67" y="61"/>
                    <a:pt x="67" y="63"/>
                  </a:cubicBezTo>
                  <a:cubicBezTo>
                    <a:pt x="67" y="66"/>
                    <a:pt x="69" y="68"/>
                    <a:pt x="71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75184" y="2192632"/>
            <a:ext cx="792203" cy="792203"/>
            <a:chOff x="6912482" y="2821918"/>
            <a:chExt cx="1122808" cy="1122808"/>
          </a:xfrm>
        </p:grpSpPr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912482" y="2821918"/>
              <a:ext cx="1122808" cy="11228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21" name="Freeform 154"/>
            <p:cNvSpPr>
              <a:spLocks noEditPoints="1"/>
            </p:cNvSpPr>
            <p:nvPr/>
          </p:nvSpPr>
          <p:spPr bwMode="auto">
            <a:xfrm>
              <a:off x="7281673" y="3226694"/>
              <a:ext cx="358898" cy="293064"/>
            </a:xfrm>
            <a:custGeom>
              <a:avLst/>
              <a:gdLst>
                <a:gd name="T0" fmla="*/ 111 w 186"/>
                <a:gd name="T1" fmla="*/ 95 h 152"/>
                <a:gd name="T2" fmla="*/ 122 w 186"/>
                <a:gd name="T3" fmla="*/ 55 h 152"/>
                <a:gd name="T4" fmla="*/ 110 w 186"/>
                <a:gd name="T5" fmla="*/ 3 h 152"/>
                <a:gd name="T6" fmla="*/ 80 w 186"/>
                <a:gd name="T7" fmla="*/ 4 h 152"/>
                <a:gd name="T8" fmla="*/ 64 w 186"/>
                <a:gd name="T9" fmla="*/ 54 h 152"/>
                <a:gd name="T10" fmla="*/ 74 w 186"/>
                <a:gd name="T11" fmla="*/ 95 h 152"/>
                <a:gd name="T12" fmla="*/ 29 w 186"/>
                <a:gd name="T13" fmla="*/ 147 h 152"/>
                <a:gd name="T14" fmla="*/ 152 w 186"/>
                <a:gd name="T15" fmla="*/ 152 h 152"/>
                <a:gd name="T16" fmla="*/ 126 w 186"/>
                <a:gd name="T17" fmla="*/ 115 h 152"/>
                <a:gd name="T18" fmla="*/ 61 w 186"/>
                <a:gd name="T19" fmla="*/ 123 h 152"/>
                <a:gd name="T20" fmla="*/ 83 w 186"/>
                <a:gd name="T21" fmla="*/ 95 h 152"/>
                <a:gd name="T22" fmla="*/ 72 w 186"/>
                <a:gd name="T23" fmla="*/ 68 h 152"/>
                <a:gd name="T24" fmla="*/ 72 w 186"/>
                <a:gd name="T25" fmla="*/ 51 h 152"/>
                <a:gd name="T26" fmla="*/ 84 w 186"/>
                <a:gd name="T27" fmla="*/ 12 h 152"/>
                <a:gd name="T28" fmla="*/ 98 w 186"/>
                <a:gd name="T29" fmla="*/ 8 h 152"/>
                <a:gd name="T30" fmla="*/ 114 w 186"/>
                <a:gd name="T31" fmla="*/ 23 h 152"/>
                <a:gd name="T32" fmla="*/ 113 w 186"/>
                <a:gd name="T33" fmla="*/ 57 h 152"/>
                <a:gd name="T34" fmla="*/ 112 w 186"/>
                <a:gd name="T35" fmla="*/ 69 h 152"/>
                <a:gd name="T36" fmla="*/ 124 w 186"/>
                <a:gd name="T37" fmla="*/ 123 h 152"/>
                <a:gd name="T38" fmla="*/ 147 w 186"/>
                <a:gd name="T39" fmla="*/ 143 h 152"/>
                <a:gd name="T40" fmla="*/ 20 w 186"/>
                <a:gd name="T41" fmla="*/ 113 h 152"/>
                <a:gd name="T42" fmla="*/ 29 w 186"/>
                <a:gd name="T43" fmla="*/ 69 h 152"/>
                <a:gd name="T44" fmla="*/ 29 w 186"/>
                <a:gd name="T45" fmla="*/ 68 h 152"/>
                <a:gd name="T46" fmla="*/ 29 w 186"/>
                <a:gd name="T47" fmla="*/ 55 h 152"/>
                <a:gd name="T48" fmla="*/ 35 w 186"/>
                <a:gd name="T49" fmla="*/ 28 h 152"/>
                <a:gd name="T50" fmla="*/ 46 w 186"/>
                <a:gd name="T51" fmla="*/ 25 h 152"/>
                <a:gd name="T52" fmla="*/ 53 w 186"/>
                <a:gd name="T53" fmla="*/ 22 h 152"/>
                <a:gd name="T54" fmla="*/ 46 w 186"/>
                <a:gd name="T55" fmla="*/ 17 h 152"/>
                <a:gd name="T56" fmla="*/ 18 w 186"/>
                <a:gd name="T57" fmla="*/ 36 h 152"/>
                <a:gd name="T58" fmla="*/ 22 w 186"/>
                <a:gd name="T59" fmla="*/ 74 h 152"/>
                <a:gd name="T60" fmla="*/ 18 w 186"/>
                <a:gd name="T61" fmla="*/ 105 h 152"/>
                <a:gd name="T62" fmla="*/ 4 w 186"/>
                <a:gd name="T63" fmla="*/ 135 h 152"/>
                <a:gd name="T64" fmla="*/ 27 w 186"/>
                <a:gd name="T65" fmla="*/ 126 h 152"/>
                <a:gd name="T66" fmla="*/ 20 w 186"/>
                <a:gd name="T67" fmla="*/ 113 h 152"/>
                <a:gd name="T68" fmla="*/ 158 w 186"/>
                <a:gd name="T69" fmla="*/ 91 h 152"/>
                <a:gd name="T70" fmla="*/ 164 w 186"/>
                <a:gd name="T71" fmla="*/ 59 h 152"/>
                <a:gd name="T72" fmla="*/ 153 w 186"/>
                <a:gd name="T73" fmla="*/ 20 h 152"/>
                <a:gd name="T74" fmla="*/ 131 w 186"/>
                <a:gd name="T75" fmla="*/ 18 h 152"/>
                <a:gd name="T76" fmla="*/ 134 w 186"/>
                <a:gd name="T77" fmla="*/ 26 h 152"/>
                <a:gd name="T78" fmla="*/ 149 w 186"/>
                <a:gd name="T79" fmla="*/ 27 h 152"/>
                <a:gd name="T80" fmla="*/ 159 w 186"/>
                <a:gd name="T81" fmla="*/ 39 h 152"/>
                <a:gd name="T82" fmla="*/ 156 w 186"/>
                <a:gd name="T83" fmla="*/ 61 h 152"/>
                <a:gd name="T84" fmla="*/ 157 w 186"/>
                <a:gd name="T85" fmla="*/ 69 h 152"/>
                <a:gd name="T86" fmla="*/ 150 w 186"/>
                <a:gd name="T87" fmla="*/ 91 h 152"/>
                <a:gd name="T88" fmla="*/ 177 w 186"/>
                <a:gd name="T89" fmla="*/ 126 h 152"/>
                <a:gd name="T90" fmla="*/ 163 w 186"/>
                <a:gd name="T91" fmla="*/ 135 h 152"/>
                <a:gd name="T92" fmla="*/ 186 w 186"/>
                <a:gd name="T93" fmla="*/ 13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6" h="152">
                  <a:moveTo>
                    <a:pt x="126" y="115"/>
                  </a:moveTo>
                  <a:cubicBezTo>
                    <a:pt x="126" y="115"/>
                    <a:pt x="111" y="111"/>
                    <a:pt x="111" y="95"/>
                  </a:cubicBezTo>
                  <a:cubicBezTo>
                    <a:pt x="111" y="81"/>
                    <a:pt x="117" y="76"/>
                    <a:pt x="120" y="73"/>
                  </a:cubicBezTo>
                  <a:cubicBezTo>
                    <a:pt x="120" y="73"/>
                    <a:pt x="125" y="69"/>
                    <a:pt x="122" y="55"/>
                  </a:cubicBezTo>
                  <a:cubicBezTo>
                    <a:pt x="127" y="47"/>
                    <a:pt x="129" y="35"/>
                    <a:pt x="122" y="19"/>
                  </a:cubicBezTo>
                  <a:cubicBezTo>
                    <a:pt x="118" y="10"/>
                    <a:pt x="115" y="5"/>
                    <a:pt x="110" y="3"/>
                  </a:cubicBezTo>
                  <a:cubicBezTo>
                    <a:pt x="106" y="0"/>
                    <a:pt x="102" y="0"/>
                    <a:pt x="98" y="0"/>
                  </a:cubicBezTo>
                  <a:cubicBezTo>
                    <a:pt x="90" y="0"/>
                    <a:pt x="83" y="2"/>
                    <a:pt x="80" y="4"/>
                  </a:cubicBezTo>
                  <a:cubicBezTo>
                    <a:pt x="72" y="8"/>
                    <a:pt x="66" y="12"/>
                    <a:pt x="61" y="25"/>
                  </a:cubicBezTo>
                  <a:cubicBezTo>
                    <a:pt x="56" y="36"/>
                    <a:pt x="62" y="48"/>
                    <a:pt x="64" y="54"/>
                  </a:cubicBezTo>
                  <a:cubicBezTo>
                    <a:pt x="61" y="68"/>
                    <a:pt x="66" y="73"/>
                    <a:pt x="66" y="73"/>
                  </a:cubicBezTo>
                  <a:cubicBezTo>
                    <a:pt x="68" y="76"/>
                    <a:pt x="74" y="81"/>
                    <a:pt x="74" y="95"/>
                  </a:cubicBezTo>
                  <a:cubicBezTo>
                    <a:pt x="74" y="111"/>
                    <a:pt x="59" y="115"/>
                    <a:pt x="59" y="115"/>
                  </a:cubicBezTo>
                  <a:cubicBezTo>
                    <a:pt x="50" y="118"/>
                    <a:pt x="29" y="125"/>
                    <a:pt x="29" y="147"/>
                  </a:cubicBezTo>
                  <a:cubicBezTo>
                    <a:pt x="29" y="147"/>
                    <a:pt x="29" y="152"/>
                    <a:pt x="34" y="152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6" y="152"/>
                    <a:pt x="156" y="147"/>
                    <a:pt x="156" y="147"/>
                  </a:cubicBezTo>
                  <a:cubicBezTo>
                    <a:pt x="156" y="125"/>
                    <a:pt x="136" y="118"/>
                    <a:pt x="126" y="115"/>
                  </a:cubicBezTo>
                  <a:close/>
                  <a:moveTo>
                    <a:pt x="38" y="143"/>
                  </a:moveTo>
                  <a:cubicBezTo>
                    <a:pt x="40" y="131"/>
                    <a:pt x="51" y="127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9" y="121"/>
                    <a:pt x="83" y="112"/>
                    <a:pt x="83" y="95"/>
                  </a:cubicBezTo>
                  <a:cubicBezTo>
                    <a:pt x="83" y="80"/>
                    <a:pt x="77" y="73"/>
                    <a:pt x="73" y="69"/>
                  </a:cubicBezTo>
                  <a:cubicBezTo>
                    <a:pt x="73" y="69"/>
                    <a:pt x="72" y="68"/>
                    <a:pt x="72" y="68"/>
                  </a:cubicBezTo>
                  <a:cubicBezTo>
                    <a:pt x="72" y="67"/>
                    <a:pt x="71" y="64"/>
                    <a:pt x="73" y="56"/>
                  </a:cubicBezTo>
                  <a:cubicBezTo>
                    <a:pt x="73" y="53"/>
                    <a:pt x="72" y="51"/>
                    <a:pt x="72" y="51"/>
                  </a:cubicBezTo>
                  <a:cubicBezTo>
                    <a:pt x="70" y="45"/>
                    <a:pt x="65" y="36"/>
                    <a:pt x="69" y="28"/>
                  </a:cubicBezTo>
                  <a:cubicBezTo>
                    <a:pt x="73" y="17"/>
                    <a:pt x="77" y="15"/>
                    <a:pt x="84" y="12"/>
                  </a:cubicBezTo>
                  <a:cubicBezTo>
                    <a:pt x="84" y="12"/>
                    <a:pt x="84" y="12"/>
                    <a:pt x="85" y="11"/>
                  </a:cubicBezTo>
                  <a:cubicBezTo>
                    <a:pt x="86" y="10"/>
                    <a:pt x="92" y="8"/>
                    <a:pt x="98" y="8"/>
                  </a:cubicBezTo>
                  <a:cubicBezTo>
                    <a:pt x="101" y="8"/>
                    <a:pt x="104" y="9"/>
                    <a:pt x="106" y="10"/>
                  </a:cubicBezTo>
                  <a:cubicBezTo>
                    <a:pt x="108" y="11"/>
                    <a:pt x="111" y="14"/>
                    <a:pt x="114" y="23"/>
                  </a:cubicBezTo>
                  <a:cubicBezTo>
                    <a:pt x="121" y="38"/>
                    <a:pt x="117" y="47"/>
                    <a:pt x="115" y="50"/>
                  </a:cubicBezTo>
                  <a:cubicBezTo>
                    <a:pt x="113" y="52"/>
                    <a:pt x="113" y="54"/>
                    <a:pt x="113" y="57"/>
                  </a:cubicBezTo>
                  <a:cubicBezTo>
                    <a:pt x="115" y="64"/>
                    <a:pt x="114" y="67"/>
                    <a:pt x="114" y="67"/>
                  </a:cubicBezTo>
                  <a:cubicBezTo>
                    <a:pt x="114" y="67"/>
                    <a:pt x="113" y="69"/>
                    <a:pt x="112" y="69"/>
                  </a:cubicBezTo>
                  <a:cubicBezTo>
                    <a:pt x="109" y="73"/>
                    <a:pt x="103" y="80"/>
                    <a:pt x="103" y="95"/>
                  </a:cubicBezTo>
                  <a:cubicBezTo>
                    <a:pt x="103" y="112"/>
                    <a:pt x="116" y="121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35" y="127"/>
                    <a:pt x="145" y="131"/>
                    <a:pt x="147" y="143"/>
                  </a:cubicBezTo>
                  <a:lnTo>
                    <a:pt x="38" y="143"/>
                  </a:lnTo>
                  <a:close/>
                  <a:moveTo>
                    <a:pt x="20" y="113"/>
                  </a:moveTo>
                  <a:cubicBezTo>
                    <a:pt x="26" y="112"/>
                    <a:pt x="36" y="105"/>
                    <a:pt x="36" y="91"/>
                  </a:cubicBezTo>
                  <a:cubicBezTo>
                    <a:pt x="36" y="78"/>
                    <a:pt x="32" y="72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8"/>
                  </a:cubicBezTo>
                  <a:cubicBezTo>
                    <a:pt x="29" y="68"/>
                    <a:pt x="28" y="66"/>
                    <a:pt x="29" y="61"/>
                  </a:cubicBezTo>
                  <a:cubicBezTo>
                    <a:pt x="30" y="59"/>
                    <a:pt x="29" y="57"/>
                    <a:pt x="29" y="55"/>
                  </a:cubicBezTo>
                  <a:cubicBezTo>
                    <a:pt x="27" y="52"/>
                    <a:pt x="24" y="45"/>
                    <a:pt x="26" y="39"/>
                  </a:cubicBezTo>
                  <a:cubicBezTo>
                    <a:pt x="30" y="30"/>
                    <a:pt x="31" y="30"/>
                    <a:pt x="35" y="28"/>
                  </a:cubicBezTo>
                  <a:cubicBezTo>
                    <a:pt x="36" y="28"/>
                    <a:pt x="36" y="27"/>
                    <a:pt x="37" y="27"/>
                  </a:cubicBezTo>
                  <a:cubicBezTo>
                    <a:pt x="38" y="27"/>
                    <a:pt x="42" y="25"/>
                    <a:pt x="46" y="25"/>
                  </a:cubicBezTo>
                  <a:cubicBezTo>
                    <a:pt x="48" y="25"/>
                    <a:pt x="50" y="25"/>
                    <a:pt x="52" y="26"/>
                  </a:cubicBezTo>
                  <a:cubicBezTo>
                    <a:pt x="52" y="25"/>
                    <a:pt x="52" y="23"/>
                    <a:pt x="53" y="22"/>
                  </a:cubicBezTo>
                  <a:cubicBezTo>
                    <a:pt x="53" y="20"/>
                    <a:pt x="54" y="19"/>
                    <a:pt x="55" y="18"/>
                  </a:cubicBezTo>
                  <a:cubicBezTo>
                    <a:pt x="52" y="17"/>
                    <a:pt x="49" y="17"/>
                    <a:pt x="46" y="17"/>
                  </a:cubicBezTo>
                  <a:cubicBezTo>
                    <a:pt x="40" y="17"/>
                    <a:pt x="34" y="19"/>
                    <a:pt x="32" y="20"/>
                  </a:cubicBezTo>
                  <a:cubicBezTo>
                    <a:pt x="25" y="23"/>
                    <a:pt x="22" y="26"/>
                    <a:pt x="18" y="36"/>
                  </a:cubicBezTo>
                  <a:cubicBezTo>
                    <a:pt x="15" y="45"/>
                    <a:pt x="19" y="54"/>
                    <a:pt x="21" y="59"/>
                  </a:cubicBezTo>
                  <a:cubicBezTo>
                    <a:pt x="18" y="70"/>
                    <a:pt x="22" y="74"/>
                    <a:pt x="22" y="74"/>
                  </a:cubicBezTo>
                  <a:cubicBezTo>
                    <a:pt x="24" y="76"/>
                    <a:pt x="27" y="80"/>
                    <a:pt x="27" y="91"/>
                  </a:cubicBezTo>
                  <a:cubicBezTo>
                    <a:pt x="27" y="103"/>
                    <a:pt x="18" y="105"/>
                    <a:pt x="18" y="105"/>
                  </a:cubicBezTo>
                  <a:cubicBezTo>
                    <a:pt x="10" y="108"/>
                    <a:pt x="0" y="114"/>
                    <a:pt x="0" y="130"/>
                  </a:cubicBezTo>
                  <a:cubicBezTo>
                    <a:pt x="0" y="130"/>
                    <a:pt x="0" y="135"/>
                    <a:pt x="4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4" y="132"/>
                    <a:pt x="25" y="129"/>
                    <a:pt x="27" y="126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10" y="118"/>
                    <a:pt x="15" y="115"/>
                    <a:pt x="20" y="113"/>
                  </a:cubicBezTo>
                  <a:close/>
                  <a:moveTo>
                    <a:pt x="168" y="105"/>
                  </a:moveTo>
                  <a:cubicBezTo>
                    <a:pt x="168" y="105"/>
                    <a:pt x="158" y="103"/>
                    <a:pt x="158" y="91"/>
                  </a:cubicBezTo>
                  <a:cubicBezTo>
                    <a:pt x="158" y="80"/>
                    <a:pt x="161" y="76"/>
                    <a:pt x="163" y="74"/>
                  </a:cubicBezTo>
                  <a:cubicBezTo>
                    <a:pt x="163" y="74"/>
                    <a:pt x="167" y="70"/>
                    <a:pt x="164" y="59"/>
                  </a:cubicBezTo>
                  <a:cubicBezTo>
                    <a:pt x="167" y="54"/>
                    <a:pt x="171" y="45"/>
                    <a:pt x="167" y="36"/>
                  </a:cubicBezTo>
                  <a:cubicBezTo>
                    <a:pt x="163" y="26"/>
                    <a:pt x="160" y="23"/>
                    <a:pt x="153" y="20"/>
                  </a:cubicBezTo>
                  <a:cubicBezTo>
                    <a:pt x="151" y="19"/>
                    <a:pt x="145" y="17"/>
                    <a:pt x="139" y="17"/>
                  </a:cubicBezTo>
                  <a:cubicBezTo>
                    <a:pt x="136" y="17"/>
                    <a:pt x="133" y="17"/>
                    <a:pt x="131" y="18"/>
                  </a:cubicBezTo>
                  <a:cubicBezTo>
                    <a:pt x="132" y="21"/>
                    <a:pt x="133" y="24"/>
                    <a:pt x="133" y="26"/>
                  </a:cubicBezTo>
                  <a:cubicBezTo>
                    <a:pt x="133" y="26"/>
                    <a:pt x="134" y="26"/>
                    <a:pt x="134" y="26"/>
                  </a:cubicBezTo>
                  <a:cubicBezTo>
                    <a:pt x="135" y="25"/>
                    <a:pt x="137" y="25"/>
                    <a:pt x="139" y="25"/>
                  </a:cubicBezTo>
                  <a:cubicBezTo>
                    <a:pt x="144" y="25"/>
                    <a:pt x="148" y="27"/>
                    <a:pt x="149" y="27"/>
                  </a:cubicBezTo>
                  <a:cubicBezTo>
                    <a:pt x="149" y="27"/>
                    <a:pt x="150" y="28"/>
                    <a:pt x="150" y="28"/>
                  </a:cubicBezTo>
                  <a:cubicBezTo>
                    <a:pt x="154" y="30"/>
                    <a:pt x="156" y="30"/>
                    <a:pt x="159" y="39"/>
                  </a:cubicBezTo>
                  <a:cubicBezTo>
                    <a:pt x="162" y="45"/>
                    <a:pt x="159" y="52"/>
                    <a:pt x="157" y="55"/>
                  </a:cubicBezTo>
                  <a:cubicBezTo>
                    <a:pt x="156" y="57"/>
                    <a:pt x="156" y="59"/>
                    <a:pt x="156" y="61"/>
                  </a:cubicBezTo>
                  <a:cubicBezTo>
                    <a:pt x="157" y="66"/>
                    <a:pt x="157" y="68"/>
                    <a:pt x="157" y="68"/>
                  </a:cubicBezTo>
                  <a:cubicBezTo>
                    <a:pt x="157" y="69"/>
                    <a:pt x="157" y="69"/>
                    <a:pt x="157" y="69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4" y="72"/>
                    <a:pt x="150" y="78"/>
                    <a:pt x="150" y="91"/>
                  </a:cubicBezTo>
                  <a:cubicBezTo>
                    <a:pt x="150" y="105"/>
                    <a:pt x="160" y="112"/>
                    <a:pt x="165" y="113"/>
                  </a:cubicBezTo>
                  <a:cubicBezTo>
                    <a:pt x="171" y="115"/>
                    <a:pt x="176" y="118"/>
                    <a:pt x="177" y="126"/>
                  </a:cubicBezTo>
                  <a:cubicBezTo>
                    <a:pt x="159" y="126"/>
                    <a:pt x="159" y="126"/>
                    <a:pt x="159" y="126"/>
                  </a:cubicBezTo>
                  <a:cubicBezTo>
                    <a:pt x="160" y="129"/>
                    <a:pt x="162" y="132"/>
                    <a:pt x="163" y="135"/>
                  </a:cubicBezTo>
                  <a:cubicBezTo>
                    <a:pt x="181" y="135"/>
                    <a:pt x="181" y="135"/>
                    <a:pt x="181" y="135"/>
                  </a:cubicBezTo>
                  <a:cubicBezTo>
                    <a:pt x="186" y="135"/>
                    <a:pt x="186" y="130"/>
                    <a:pt x="186" y="130"/>
                  </a:cubicBezTo>
                  <a:cubicBezTo>
                    <a:pt x="186" y="114"/>
                    <a:pt x="175" y="108"/>
                    <a:pt x="168" y="10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178418" y="2192632"/>
            <a:ext cx="792203" cy="792203"/>
            <a:chOff x="1029098" y="2719048"/>
            <a:chExt cx="1302622" cy="1302622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1029098" y="2719048"/>
              <a:ext cx="1302622" cy="130262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9" name="Freeform 500"/>
            <p:cNvSpPr>
              <a:spLocks noEditPoints="1"/>
            </p:cNvSpPr>
            <p:nvPr/>
          </p:nvSpPr>
          <p:spPr bwMode="auto">
            <a:xfrm>
              <a:off x="1425280" y="3125428"/>
              <a:ext cx="510258" cy="515788"/>
            </a:xfrm>
            <a:custGeom>
              <a:avLst/>
              <a:gdLst>
                <a:gd name="T0" fmla="*/ 152 w 186"/>
                <a:gd name="T1" fmla="*/ 55 h 186"/>
                <a:gd name="T2" fmla="*/ 127 w 186"/>
                <a:gd name="T3" fmla="*/ 55 h 186"/>
                <a:gd name="T4" fmla="*/ 140 w 186"/>
                <a:gd name="T5" fmla="*/ 51 h 186"/>
                <a:gd name="T6" fmla="*/ 140 w 186"/>
                <a:gd name="T7" fmla="*/ 60 h 186"/>
                <a:gd name="T8" fmla="*/ 140 w 186"/>
                <a:gd name="T9" fmla="*/ 51 h 186"/>
                <a:gd name="T10" fmla="*/ 102 w 186"/>
                <a:gd name="T11" fmla="*/ 9 h 186"/>
                <a:gd name="T12" fmla="*/ 85 w 186"/>
                <a:gd name="T13" fmla="*/ 9 h 186"/>
                <a:gd name="T14" fmla="*/ 0 w 186"/>
                <a:gd name="T15" fmla="*/ 17 h 186"/>
                <a:gd name="T16" fmla="*/ 9 w 186"/>
                <a:gd name="T17" fmla="*/ 34 h 186"/>
                <a:gd name="T18" fmla="*/ 17 w 186"/>
                <a:gd name="T19" fmla="*/ 144 h 186"/>
                <a:gd name="T20" fmla="*/ 89 w 186"/>
                <a:gd name="T21" fmla="*/ 155 h 186"/>
                <a:gd name="T22" fmla="*/ 64 w 186"/>
                <a:gd name="T23" fmla="*/ 182 h 186"/>
                <a:gd name="T24" fmla="*/ 71 w 186"/>
                <a:gd name="T25" fmla="*/ 185 h 186"/>
                <a:gd name="T26" fmla="*/ 116 w 186"/>
                <a:gd name="T27" fmla="*/ 185 h 186"/>
                <a:gd name="T28" fmla="*/ 123 w 186"/>
                <a:gd name="T29" fmla="*/ 182 h 186"/>
                <a:gd name="T30" fmla="*/ 97 w 186"/>
                <a:gd name="T31" fmla="*/ 155 h 186"/>
                <a:gd name="T32" fmla="*/ 169 w 186"/>
                <a:gd name="T33" fmla="*/ 144 h 186"/>
                <a:gd name="T34" fmla="*/ 178 w 186"/>
                <a:gd name="T35" fmla="*/ 34 h 186"/>
                <a:gd name="T36" fmla="*/ 186 w 186"/>
                <a:gd name="T37" fmla="*/ 17 h 186"/>
                <a:gd name="T38" fmla="*/ 169 w 186"/>
                <a:gd name="T39" fmla="*/ 135 h 186"/>
                <a:gd name="T40" fmla="*/ 17 w 186"/>
                <a:gd name="T41" fmla="*/ 34 h 186"/>
                <a:gd name="T42" fmla="*/ 169 w 186"/>
                <a:gd name="T43" fmla="*/ 135 h 186"/>
                <a:gd name="T44" fmla="*/ 9 w 186"/>
                <a:gd name="T45" fmla="*/ 26 h 186"/>
                <a:gd name="T46" fmla="*/ 178 w 186"/>
                <a:gd name="T47" fmla="*/ 17 h 186"/>
                <a:gd name="T48" fmla="*/ 38 w 186"/>
                <a:gd name="T49" fmla="*/ 119 h 186"/>
                <a:gd name="T50" fmla="*/ 152 w 186"/>
                <a:gd name="T51" fmla="*/ 114 h 186"/>
                <a:gd name="T52" fmla="*/ 151 w 186"/>
                <a:gd name="T53" fmla="*/ 112 h 186"/>
                <a:gd name="T54" fmla="*/ 126 w 186"/>
                <a:gd name="T55" fmla="*/ 78 h 186"/>
                <a:gd name="T56" fmla="*/ 120 w 186"/>
                <a:gd name="T57" fmla="*/ 78 h 186"/>
                <a:gd name="T58" fmla="*/ 75 w 186"/>
                <a:gd name="T59" fmla="*/ 61 h 186"/>
                <a:gd name="T60" fmla="*/ 69 w 186"/>
                <a:gd name="T61" fmla="*/ 61 h 186"/>
                <a:gd name="T62" fmla="*/ 35 w 186"/>
                <a:gd name="T63" fmla="*/ 112 h 186"/>
                <a:gd name="T64" fmla="*/ 34 w 186"/>
                <a:gd name="T65" fmla="*/ 114 h 186"/>
                <a:gd name="T66" fmla="*/ 73 w 186"/>
                <a:gd name="T67" fmla="*/ 70 h 186"/>
                <a:gd name="T68" fmla="*/ 106 w 186"/>
                <a:gd name="T69" fmla="*/ 102 h 186"/>
                <a:gd name="T70" fmla="*/ 122 w 186"/>
                <a:gd name="T71" fmla="*/ 87 h 186"/>
                <a:gd name="T72" fmla="*/ 46 w 186"/>
                <a:gd name="T73" fmla="*/ 11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" h="186">
                  <a:moveTo>
                    <a:pt x="140" y="68"/>
                  </a:moveTo>
                  <a:cubicBezTo>
                    <a:pt x="147" y="68"/>
                    <a:pt x="152" y="62"/>
                    <a:pt x="152" y="55"/>
                  </a:cubicBezTo>
                  <a:cubicBezTo>
                    <a:pt x="152" y="48"/>
                    <a:pt x="147" y="43"/>
                    <a:pt x="140" y="43"/>
                  </a:cubicBezTo>
                  <a:cubicBezTo>
                    <a:pt x="133" y="43"/>
                    <a:pt x="127" y="48"/>
                    <a:pt x="127" y="55"/>
                  </a:cubicBezTo>
                  <a:cubicBezTo>
                    <a:pt x="127" y="62"/>
                    <a:pt x="133" y="68"/>
                    <a:pt x="140" y="68"/>
                  </a:cubicBezTo>
                  <a:close/>
                  <a:moveTo>
                    <a:pt x="140" y="51"/>
                  </a:moveTo>
                  <a:cubicBezTo>
                    <a:pt x="142" y="51"/>
                    <a:pt x="144" y="53"/>
                    <a:pt x="144" y="55"/>
                  </a:cubicBezTo>
                  <a:cubicBezTo>
                    <a:pt x="144" y="58"/>
                    <a:pt x="142" y="60"/>
                    <a:pt x="140" y="60"/>
                  </a:cubicBezTo>
                  <a:cubicBezTo>
                    <a:pt x="137" y="60"/>
                    <a:pt x="135" y="58"/>
                    <a:pt x="135" y="55"/>
                  </a:cubicBezTo>
                  <a:cubicBezTo>
                    <a:pt x="135" y="53"/>
                    <a:pt x="137" y="51"/>
                    <a:pt x="140" y="51"/>
                  </a:cubicBezTo>
                  <a:close/>
                  <a:moveTo>
                    <a:pt x="178" y="9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4"/>
                    <a:pt x="98" y="0"/>
                    <a:pt x="93" y="0"/>
                  </a:cubicBezTo>
                  <a:cubicBezTo>
                    <a:pt x="89" y="0"/>
                    <a:pt x="85" y="4"/>
                    <a:pt x="85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4" y="9"/>
                    <a:pt x="0" y="13"/>
                    <a:pt x="0" y="1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9" y="140"/>
                    <a:pt x="13" y="144"/>
                    <a:pt x="17" y="144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79"/>
                    <a:pt x="65" y="179"/>
                    <a:pt x="65" y="179"/>
                  </a:cubicBezTo>
                  <a:cubicBezTo>
                    <a:pt x="64" y="180"/>
                    <a:pt x="64" y="181"/>
                    <a:pt x="64" y="182"/>
                  </a:cubicBezTo>
                  <a:cubicBezTo>
                    <a:pt x="64" y="184"/>
                    <a:pt x="66" y="186"/>
                    <a:pt x="68" y="186"/>
                  </a:cubicBezTo>
                  <a:cubicBezTo>
                    <a:pt x="69" y="186"/>
                    <a:pt x="70" y="186"/>
                    <a:pt x="71" y="185"/>
                  </a:cubicBezTo>
                  <a:cubicBezTo>
                    <a:pt x="93" y="163"/>
                    <a:pt x="93" y="163"/>
                    <a:pt x="93" y="163"/>
                  </a:cubicBezTo>
                  <a:cubicBezTo>
                    <a:pt x="116" y="185"/>
                    <a:pt x="116" y="185"/>
                    <a:pt x="116" y="185"/>
                  </a:cubicBezTo>
                  <a:cubicBezTo>
                    <a:pt x="116" y="186"/>
                    <a:pt x="117" y="186"/>
                    <a:pt x="119" y="186"/>
                  </a:cubicBezTo>
                  <a:cubicBezTo>
                    <a:pt x="121" y="186"/>
                    <a:pt x="123" y="184"/>
                    <a:pt x="123" y="182"/>
                  </a:cubicBezTo>
                  <a:cubicBezTo>
                    <a:pt x="123" y="181"/>
                    <a:pt x="122" y="180"/>
                    <a:pt x="122" y="179"/>
                  </a:cubicBezTo>
                  <a:cubicBezTo>
                    <a:pt x="97" y="155"/>
                    <a:pt x="97" y="155"/>
                    <a:pt x="97" y="155"/>
                  </a:cubicBezTo>
                  <a:cubicBezTo>
                    <a:pt x="97" y="144"/>
                    <a:pt x="97" y="144"/>
                    <a:pt x="97" y="144"/>
                  </a:cubicBezTo>
                  <a:cubicBezTo>
                    <a:pt x="169" y="144"/>
                    <a:pt x="169" y="144"/>
                    <a:pt x="169" y="144"/>
                  </a:cubicBezTo>
                  <a:cubicBezTo>
                    <a:pt x="174" y="144"/>
                    <a:pt x="178" y="140"/>
                    <a:pt x="178" y="135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82" y="34"/>
                    <a:pt x="186" y="30"/>
                    <a:pt x="186" y="2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6" y="13"/>
                    <a:pt x="182" y="9"/>
                    <a:pt x="178" y="9"/>
                  </a:cubicBezTo>
                  <a:close/>
                  <a:moveTo>
                    <a:pt x="169" y="135"/>
                  </a:moveTo>
                  <a:cubicBezTo>
                    <a:pt x="17" y="135"/>
                    <a:pt x="17" y="135"/>
                    <a:pt x="17" y="135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9" y="34"/>
                    <a:pt x="169" y="34"/>
                    <a:pt x="169" y="34"/>
                  </a:cubicBezTo>
                  <a:lnTo>
                    <a:pt x="169" y="135"/>
                  </a:lnTo>
                  <a:close/>
                  <a:moveTo>
                    <a:pt x="17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8" y="17"/>
                    <a:pt x="178" y="17"/>
                    <a:pt x="178" y="17"/>
                  </a:cubicBezTo>
                  <a:lnTo>
                    <a:pt x="178" y="26"/>
                  </a:lnTo>
                  <a:close/>
                  <a:moveTo>
                    <a:pt x="38" y="119"/>
                  </a:moveTo>
                  <a:cubicBezTo>
                    <a:pt x="148" y="119"/>
                    <a:pt x="148" y="119"/>
                    <a:pt x="148" y="119"/>
                  </a:cubicBezTo>
                  <a:cubicBezTo>
                    <a:pt x="150" y="119"/>
                    <a:pt x="152" y="117"/>
                    <a:pt x="152" y="114"/>
                  </a:cubicBezTo>
                  <a:cubicBezTo>
                    <a:pt x="152" y="113"/>
                    <a:pt x="152" y="113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5" y="77"/>
                    <a:pt x="124" y="76"/>
                    <a:pt x="123" y="76"/>
                  </a:cubicBezTo>
                  <a:cubicBezTo>
                    <a:pt x="122" y="76"/>
                    <a:pt x="121" y="77"/>
                    <a:pt x="120" y="78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4" y="60"/>
                    <a:pt x="73" y="60"/>
                    <a:pt x="72" y="60"/>
                  </a:cubicBezTo>
                  <a:cubicBezTo>
                    <a:pt x="71" y="60"/>
                    <a:pt x="69" y="60"/>
                    <a:pt x="69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4" y="113"/>
                    <a:pt x="34" y="114"/>
                    <a:pt x="34" y="114"/>
                  </a:cubicBezTo>
                  <a:cubicBezTo>
                    <a:pt x="34" y="117"/>
                    <a:pt x="36" y="119"/>
                    <a:pt x="38" y="119"/>
                  </a:cubicBezTo>
                  <a:close/>
                  <a:moveTo>
                    <a:pt x="73" y="70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5" y="102"/>
                    <a:pt x="106" y="102"/>
                  </a:cubicBezTo>
                  <a:cubicBezTo>
                    <a:pt x="107" y="102"/>
                    <a:pt x="108" y="101"/>
                    <a:pt x="109" y="101"/>
                  </a:cubicBezTo>
                  <a:cubicBezTo>
                    <a:pt x="122" y="87"/>
                    <a:pt x="122" y="87"/>
                    <a:pt x="122" y="87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46" y="110"/>
                    <a:pt x="46" y="110"/>
                    <a:pt x="46" y="110"/>
                  </a:cubicBezTo>
                  <a:lnTo>
                    <a:pt x="73" y="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</p:spTree>
    <p:extLst>
      <p:ext uri="{BB962C8B-B14F-4D97-AF65-F5344CB8AC3E}">
        <p14:creationId xmlns:p14="http://schemas.microsoft.com/office/powerpoint/2010/main" val="296465308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76156" y="850485"/>
            <a:ext cx="5095382" cy="113097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3605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16" dirty="0">
                <a:solidFill>
                  <a:prstClr val="white"/>
                </a:solidFill>
                <a:latin typeface="Microsoft YaHei" charset="0"/>
                <a:ea typeface="Microsoft YaHei" charset="0"/>
                <a:cs typeface="Microsoft YaHei" charset="0"/>
              </a:rPr>
              <a:t>应用场景</a:t>
            </a:r>
            <a:endParaRPr kumimoji="0" lang="en-US" sz="2816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202610" y="2192632"/>
            <a:ext cx="792203" cy="792203"/>
            <a:chOff x="2580299" y="2821918"/>
            <a:chExt cx="1122808" cy="1122808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580299" y="2821918"/>
              <a:ext cx="1122808" cy="1122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4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1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124"/>
            <p:cNvSpPr>
              <a:spLocks noEditPoints="1"/>
            </p:cNvSpPr>
            <p:nvPr/>
          </p:nvSpPr>
          <p:spPr bwMode="auto">
            <a:xfrm>
              <a:off x="2946988" y="3194308"/>
              <a:ext cx="358898" cy="357836"/>
            </a:xfrm>
            <a:custGeom>
              <a:avLst/>
              <a:gdLst>
                <a:gd name="T0" fmla="*/ 41 w 186"/>
                <a:gd name="T1" fmla="*/ 125 h 185"/>
                <a:gd name="T2" fmla="*/ 45 w 186"/>
                <a:gd name="T3" fmla="*/ 121 h 185"/>
                <a:gd name="T4" fmla="*/ 46 w 186"/>
                <a:gd name="T5" fmla="*/ 118 h 185"/>
                <a:gd name="T6" fmla="*/ 42 w 186"/>
                <a:gd name="T7" fmla="*/ 114 h 185"/>
                <a:gd name="T8" fmla="*/ 39 w 186"/>
                <a:gd name="T9" fmla="*/ 115 h 185"/>
                <a:gd name="T10" fmla="*/ 35 w 186"/>
                <a:gd name="T11" fmla="*/ 119 h 185"/>
                <a:gd name="T12" fmla="*/ 34 w 186"/>
                <a:gd name="T13" fmla="*/ 122 h 185"/>
                <a:gd name="T14" fmla="*/ 38 w 186"/>
                <a:gd name="T15" fmla="*/ 126 h 185"/>
                <a:gd name="T16" fmla="*/ 41 w 186"/>
                <a:gd name="T17" fmla="*/ 125 h 185"/>
                <a:gd name="T18" fmla="*/ 67 w 186"/>
                <a:gd name="T19" fmla="*/ 122 h 185"/>
                <a:gd name="T20" fmla="*/ 63 w 186"/>
                <a:gd name="T21" fmla="*/ 118 h 185"/>
                <a:gd name="T22" fmla="*/ 60 w 186"/>
                <a:gd name="T23" fmla="*/ 119 h 185"/>
                <a:gd name="T24" fmla="*/ 18 w 186"/>
                <a:gd name="T25" fmla="*/ 161 h 185"/>
                <a:gd name="T26" fmla="*/ 17 w 186"/>
                <a:gd name="T27" fmla="*/ 164 h 185"/>
                <a:gd name="T28" fmla="*/ 21 w 186"/>
                <a:gd name="T29" fmla="*/ 168 h 185"/>
                <a:gd name="T30" fmla="*/ 24 w 186"/>
                <a:gd name="T31" fmla="*/ 167 h 185"/>
                <a:gd name="T32" fmla="*/ 66 w 186"/>
                <a:gd name="T33" fmla="*/ 125 h 185"/>
                <a:gd name="T34" fmla="*/ 67 w 186"/>
                <a:gd name="T35" fmla="*/ 122 h 185"/>
                <a:gd name="T36" fmla="*/ 186 w 186"/>
                <a:gd name="T37" fmla="*/ 4 h 185"/>
                <a:gd name="T38" fmla="*/ 181 w 186"/>
                <a:gd name="T39" fmla="*/ 0 h 185"/>
                <a:gd name="T40" fmla="*/ 180 w 186"/>
                <a:gd name="T41" fmla="*/ 0 h 185"/>
                <a:gd name="T42" fmla="*/ 180 w 186"/>
                <a:gd name="T43" fmla="*/ 0 h 185"/>
                <a:gd name="T44" fmla="*/ 3 w 186"/>
                <a:gd name="T45" fmla="*/ 76 h 185"/>
                <a:gd name="T46" fmla="*/ 2 w 186"/>
                <a:gd name="T47" fmla="*/ 76 h 185"/>
                <a:gd name="T48" fmla="*/ 2 w 186"/>
                <a:gd name="T49" fmla="*/ 76 h 185"/>
                <a:gd name="T50" fmla="*/ 2 w 186"/>
                <a:gd name="T51" fmla="*/ 76 h 185"/>
                <a:gd name="T52" fmla="*/ 0 w 186"/>
                <a:gd name="T53" fmla="*/ 80 h 185"/>
                <a:gd name="T54" fmla="*/ 3 w 186"/>
                <a:gd name="T55" fmla="*/ 84 h 185"/>
                <a:gd name="T56" fmla="*/ 3 w 186"/>
                <a:gd name="T57" fmla="*/ 84 h 185"/>
                <a:gd name="T58" fmla="*/ 73 w 186"/>
                <a:gd name="T59" fmla="*/ 113 h 185"/>
                <a:gd name="T60" fmla="*/ 101 w 186"/>
                <a:gd name="T61" fmla="*/ 182 h 185"/>
                <a:gd name="T62" fmla="*/ 101 w 186"/>
                <a:gd name="T63" fmla="*/ 182 h 185"/>
                <a:gd name="T64" fmla="*/ 105 w 186"/>
                <a:gd name="T65" fmla="*/ 185 h 185"/>
                <a:gd name="T66" fmla="*/ 109 w 186"/>
                <a:gd name="T67" fmla="*/ 183 h 185"/>
                <a:gd name="T68" fmla="*/ 109 w 186"/>
                <a:gd name="T69" fmla="*/ 183 h 185"/>
                <a:gd name="T70" fmla="*/ 109 w 186"/>
                <a:gd name="T71" fmla="*/ 183 h 185"/>
                <a:gd name="T72" fmla="*/ 109 w 186"/>
                <a:gd name="T73" fmla="*/ 183 h 185"/>
                <a:gd name="T74" fmla="*/ 185 w 186"/>
                <a:gd name="T75" fmla="*/ 6 h 185"/>
                <a:gd name="T76" fmla="*/ 185 w 186"/>
                <a:gd name="T77" fmla="*/ 6 h 185"/>
                <a:gd name="T78" fmla="*/ 186 w 186"/>
                <a:gd name="T79" fmla="*/ 4 h 185"/>
                <a:gd name="T80" fmla="*/ 15 w 186"/>
                <a:gd name="T81" fmla="*/ 80 h 185"/>
                <a:gd name="T82" fmla="*/ 163 w 186"/>
                <a:gd name="T83" fmla="*/ 16 h 185"/>
                <a:gd name="T84" fmla="*/ 75 w 186"/>
                <a:gd name="T85" fmla="*/ 104 h 185"/>
                <a:gd name="T86" fmla="*/ 15 w 186"/>
                <a:gd name="T87" fmla="*/ 80 h 185"/>
                <a:gd name="T88" fmla="*/ 105 w 186"/>
                <a:gd name="T89" fmla="*/ 170 h 185"/>
                <a:gd name="T90" fmla="*/ 81 w 186"/>
                <a:gd name="T91" fmla="*/ 110 h 185"/>
                <a:gd name="T92" fmla="*/ 169 w 186"/>
                <a:gd name="T93" fmla="*/ 22 h 185"/>
                <a:gd name="T94" fmla="*/ 105 w 186"/>
                <a:gd name="T95" fmla="*/ 170 h 185"/>
                <a:gd name="T96" fmla="*/ 67 w 186"/>
                <a:gd name="T97" fmla="*/ 139 h 185"/>
                <a:gd name="T98" fmla="*/ 64 w 186"/>
                <a:gd name="T99" fmla="*/ 140 h 185"/>
                <a:gd name="T100" fmla="*/ 52 w 186"/>
                <a:gd name="T101" fmla="*/ 153 h 185"/>
                <a:gd name="T102" fmla="*/ 51 w 186"/>
                <a:gd name="T103" fmla="*/ 156 h 185"/>
                <a:gd name="T104" fmla="*/ 55 w 186"/>
                <a:gd name="T105" fmla="*/ 160 h 185"/>
                <a:gd name="T106" fmla="*/ 58 w 186"/>
                <a:gd name="T107" fmla="*/ 159 h 185"/>
                <a:gd name="T108" fmla="*/ 70 w 186"/>
                <a:gd name="T109" fmla="*/ 146 h 185"/>
                <a:gd name="T110" fmla="*/ 72 w 186"/>
                <a:gd name="T111" fmla="*/ 143 h 185"/>
                <a:gd name="T112" fmla="*/ 67 w 186"/>
                <a:gd name="T113" fmla="*/ 13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6" h="185">
                  <a:moveTo>
                    <a:pt x="41" y="125"/>
                  </a:moveTo>
                  <a:cubicBezTo>
                    <a:pt x="45" y="121"/>
                    <a:pt x="45" y="121"/>
                    <a:pt x="45" y="121"/>
                  </a:cubicBezTo>
                  <a:cubicBezTo>
                    <a:pt x="46" y="120"/>
                    <a:pt x="46" y="119"/>
                    <a:pt x="46" y="118"/>
                  </a:cubicBezTo>
                  <a:cubicBezTo>
                    <a:pt x="46" y="116"/>
                    <a:pt x="44" y="114"/>
                    <a:pt x="42" y="114"/>
                  </a:cubicBezTo>
                  <a:cubicBezTo>
                    <a:pt x="41" y="114"/>
                    <a:pt x="40" y="114"/>
                    <a:pt x="39" y="115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4" y="120"/>
                    <a:pt x="34" y="121"/>
                    <a:pt x="34" y="122"/>
                  </a:cubicBezTo>
                  <a:cubicBezTo>
                    <a:pt x="34" y="124"/>
                    <a:pt x="36" y="126"/>
                    <a:pt x="38" y="126"/>
                  </a:cubicBezTo>
                  <a:cubicBezTo>
                    <a:pt x="39" y="126"/>
                    <a:pt x="40" y="126"/>
                    <a:pt x="41" y="125"/>
                  </a:cubicBezTo>
                  <a:close/>
                  <a:moveTo>
                    <a:pt x="67" y="122"/>
                  </a:moveTo>
                  <a:cubicBezTo>
                    <a:pt x="67" y="120"/>
                    <a:pt x="66" y="118"/>
                    <a:pt x="63" y="118"/>
                  </a:cubicBezTo>
                  <a:cubicBezTo>
                    <a:pt x="62" y="118"/>
                    <a:pt x="61" y="118"/>
                    <a:pt x="60" y="119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2"/>
                    <a:pt x="17" y="163"/>
                    <a:pt x="17" y="164"/>
                  </a:cubicBezTo>
                  <a:cubicBezTo>
                    <a:pt x="17" y="167"/>
                    <a:pt x="19" y="168"/>
                    <a:pt x="21" y="168"/>
                  </a:cubicBezTo>
                  <a:cubicBezTo>
                    <a:pt x="22" y="168"/>
                    <a:pt x="23" y="168"/>
                    <a:pt x="24" y="167"/>
                  </a:cubicBezTo>
                  <a:cubicBezTo>
                    <a:pt x="66" y="125"/>
                    <a:pt x="66" y="125"/>
                    <a:pt x="66" y="125"/>
                  </a:cubicBezTo>
                  <a:cubicBezTo>
                    <a:pt x="67" y="124"/>
                    <a:pt x="67" y="123"/>
                    <a:pt x="67" y="122"/>
                  </a:cubicBezTo>
                  <a:close/>
                  <a:moveTo>
                    <a:pt x="186" y="4"/>
                  </a:moveTo>
                  <a:cubicBezTo>
                    <a:pt x="186" y="2"/>
                    <a:pt x="184" y="0"/>
                    <a:pt x="181" y="0"/>
                  </a:cubicBezTo>
                  <a:cubicBezTo>
                    <a:pt x="181" y="0"/>
                    <a:pt x="180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1" y="77"/>
                    <a:pt x="0" y="78"/>
                    <a:pt x="0" y="80"/>
                  </a:cubicBezTo>
                  <a:cubicBezTo>
                    <a:pt x="0" y="82"/>
                    <a:pt x="1" y="83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2" y="184"/>
                    <a:pt x="103" y="185"/>
                    <a:pt x="105" y="185"/>
                  </a:cubicBezTo>
                  <a:cubicBezTo>
                    <a:pt x="107" y="185"/>
                    <a:pt x="109" y="184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5"/>
                    <a:pt x="186" y="5"/>
                    <a:pt x="186" y="4"/>
                  </a:cubicBezTo>
                  <a:close/>
                  <a:moveTo>
                    <a:pt x="15" y="80"/>
                  </a:moveTo>
                  <a:cubicBezTo>
                    <a:pt x="163" y="16"/>
                    <a:pt x="163" y="16"/>
                    <a:pt x="163" y="16"/>
                  </a:cubicBezTo>
                  <a:cubicBezTo>
                    <a:pt x="75" y="104"/>
                    <a:pt x="75" y="104"/>
                    <a:pt x="75" y="104"/>
                  </a:cubicBezTo>
                  <a:lnTo>
                    <a:pt x="15" y="80"/>
                  </a:lnTo>
                  <a:close/>
                  <a:moveTo>
                    <a:pt x="105" y="170"/>
                  </a:moveTo>
                  <a:cubicBezTo>
                    <a:pt x="81" y="110"/>
                    <a:pt x="81" y="110"/>
                    <a:pt x="81" y="110"/>
                  </a:cubicBezTo>
                  <a:cubicBezTo>
                    <a:pt x="169" y="22"/>
                    <a:pt x="169" y="22"/>
                    <a:pt x="169" y="22"/>
                  </a:cubicBezTo>
                  <a:lnTo>
                    <a:pt x="105" y="170"/>
                  </a:lnTo>
                  <a:close/>
                  <a:moveTo>
                    <a:pt x="67" y="139"/>
                  </a:moveTo>
                  <a:cubicBezTo>
                    <a:pt x="66" y="139"/>
                    <a:pt x="65" y="139"/>
                    <a:pt x="64" y="140"/>
                  </a:cubicBezTo>
                  <a:cubicBezTo>
                    <a:pt x="52" y="153"/>
                    <a:pt x="52" y="153"/>
                    <a:pt x="52" y="153"/>
                  </a:cubicBezTo>
                  <a:cubicBezTo>
                    <a:pt x="51" y="154"/>
                    <a:pt x="51" y="155"/>
                    <a:pt x="51" y="156"/>
                  </a:cubicBezTo>
                  <a:cubicBezTo>
                    <a:pt x="51" y="158"/>
                    <a:pt x="52" y="160"/>
                    <a:pt x="55" y="160"/>
                  </a:cubicBezTo>
                  <a:cubicBezTo>
                    <a:pt x="56" y="160"/>
                    <a:pt x="57" y="160"/>
                    <a:pt x="58" y="159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5"/>
                    <a:pt x="72" y="144"/>
                    <a:pt x="72" y="143"/>
                  </a:cubicBezTo>
                  <a:cubicBezTo>
                    <a:pt x="72" y="141"/>
                    <a:pt x="70" y="139"/>
                    <a:pt x="67" y="1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54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26802" y="2192632"/>
            <a:ext cx="792203" cy="792203"/>
            <a:chOff x="4018477" y="2821918"/>
            <a:chExt cx="1122808" cy="1122808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4018477" y="2821918"/>
              <a:ext cx="1122808" cy="11228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4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1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129"/>
            <p:cNvSpPr>
              <a:spLocks noEditPoints="1"/>
            </p:cNvSpPr>
            <p:nvPr/>
          </p:nvSpPr>
          <p:spPr bwMode="auto">
            <a:xfrm>
              <a:off x="4395319" y="3194308"/>
              <a:ext cx="357836" cy="357836"/>
            </a:xfrm>
            <a:custGeom>
              <a:avLst/>
              <a:gdLst>
                <a:gd name="T0" fmla="*/ 162 w 185"/>
                <a:gd name="T1" fmla="*/ 52 h 185"/>
                <a:gd name="T2" fmla="*/ 149 w 185"/>
                <a:gd name="T3" fmla="*/ 18 h 185"/>
                <a:gd name="T4" fmla="*/ 133 w 185"/>
                <a:gd name="T5" fmla="*/ 23 h 185"/>
                <a:gd name="T6" fmla="*/ 105 w 185"/>
                <a:gd name="T7" fmla="*/ 0 h 185"/>
                <a:gd name="T8" fmla="*/ 72 w 185"/>
                <a:gd name="T9" fmla="*/ 15 h 185"/>
                <a:gd name="T10" fmla="*/ 40 w 185"/>
                <a:gd name="T11" fmla="*/ 17 h 185"/>
                <a:gd name="T12" fmla="*/ 18 w 185"/>
                <a:gd name="T13" fmla="*/ 44 h 185"/>
                <a:gd name="T14" fmla="*/ 6 w 185"/>
                <a:gd name="T15" fmla="*/ 74 h 185"/>
                <a:gd name="T16" fmla="*/ 6 w 185"/>
                <a:gd name="T17" fmla="*/ 111 h 185"/>
                <a:gd name="T18" fmla="*/ 18 w 185"/>
                <a:gd name="T19" fmla="*/ 141 h 185"/>
                <a:gd name="T20" fmla="*/ 39 w 185"/>
                <a:gd name="T21" fmla="*/ 168 h 185"/>
                <a:gd name="T22" fmla="*/ 72 w 185"/>
                <a:gd name="T23" fmla="*/ 170 h 185"/>
                <a:gd name="T24" fmla="*/ 105 w 185"/>
                <a:gd name="T25" fmla="*/ 185 h 185"/>
                <a:gd name="T26" fmla="*/ 133 w 185"/>
                <a:gd name="T27" fmla="*/ 162 h 185"/>
                <a:gd name="T28" fmla="*/ 149 w 185"/>
                <a:gd name="T29" fmla="*/ 167 h 185"/>
                <a:gd name="T30" fmla="*/ 162 w 185"/>
                <a:gd name="T31" fmla="*/ 133 h 185"/>
                <a:gd name="T32" fmla="*/ 185 w 185"/>
                <a:gd name="T33" fmla="*/ 105 h 185"/>
                <a:gd name="T34" fmla="*/ 177 w 185"/>
                <a:gd name="T35" fmla="*/ 103 h 185"/>
                <a:gd name="T36" fmla="*/ 162 w 185"/>
                <a:gd name="T37" fmla="*/ 111 h 185"/>
                <a:gd name="T38" fmla="*/ 160 w 185"/>
                <a:gd name="T39" fmla="*/ 145 h 185"/>
                <a:gd name="T40" fmla="*/ 137 w 185"/>
                <a:gd name="T41" fmla="*/ 155 h 185"/>
                <a:gd name="T42" fmla="*/ 111 w 185"/>
                <a:gd name="T43" fmla="*/ 162 h 185"/>
                <a:gd name="T44" fmla="*/ 103 w 185"/>
                <a:gd name="T45" fmla="*/ 177 h 185"/>
                <a:gd name="T46" fmla="*/ 74 w 185"/>
                <a:gd name="T47" fmla="*/ 162 h 185"/>
                <a:gd name="T48" fmla="*/ 48 w 185"/>
                <a:gd name="T49" fmla="*/ 155 h 185"/>
                <a:gd name="T50" fmla="*/ 26 w 185"/>
                <a:gd name="T51" fmla="*/ 145 h 185"/>
                <a:gd name="T52" fmla="*/ 23 w 185"/>
                <a:gd name="T53" fmla="*/ 111 h 185"/>
                <a:gd name="T54" fmla="*/ 8 w 185"/>
                <a:gd name="T55" fmla="*/ 103 h 185"/>
                <a:gd name="T56" fmla="*/ 23 w 185"/>
                <a:gd name="T57" fmla="*/ 74 h 185"/>
                <a:gd name="T58" fmla="*/ 26 w 185"/>
                <a:gd name="T59" fmla="*/ 40 h 185"/>
                <a:gd name="T60" fmla="*/ 48 w 185"/>
                <a:gd name="T61" fmla="*/ 30 h 185"/>
                <a:gd name="T62" fmla="*/ 74 w 185"/>
                <a:gd name="T63" fmla="*/ 23 h 185"/>
                <a:gd name="T64" fmla="*/ 103 w 185"/>
                <a:gd name="T65" fmla="*/ 8 h 185"/>
                <a:gd name="T66" fmla="*/ 111 w 185"/>
                <a:gd name="T67" fmla="*/ 23 h 185"/>
                <a:gd name="T68" fmla="*/ 137 w 185"/>
                <a:gd name="T69" fmla="*/ 30 h 185"/>
                <a:gd name="T70" fmla="*/ 160 w 185"/>
                <a:gd name="T71" fmla="*/ 40 h 185"/>
                <a:gd name="T72" fmla="*/ 162 w 185"/>
                <a:gd name="T73" fmla="*/ 74 h 185"/>
                <a:gd name="T74" fmla="*/ 177 w 185"/>
                <a:gd name="T75" fmla="*/ 103 h 185"/>
                <a:gd name="T76" fmla="*/ 93 w 185"/>
                <a:gd name="T77" fmla="*/ 143 h 185"/>
                <a:gd name="T78" fmla="*/ 93 w 185"/>
                <a:gd name="T79" fmla="*/ 50 h 185"/>
                <a:gd name="T80" fmla="*/ 93 w 185"/>
                <a:gd name="T81" fmla="*/ 76 h 185"/>
                <a:gd name="T82" fmla="*/ 93 w 185"/>
                <a:gd name="T83" fmla="*/ 50 h 185"/>
                <a:gd name="T84" fmla="*/ 54 w 185"/>
                <a:gd name="T85" fmla="*/ 76 h 185"/>
                <a:gd name="T86" fmla="*/ 88 w 185"/>
                <a:gd name="T87" fmla="*/ 109 h 185"/>
                <a:gd name="T88" fmla="*/ 93 w 185"/>
                <a:gd name="T89" fmla="*/ 84 h 185"/>
                <a:gd name="T90" fmla="*/ 84 w 185"/>
                <a:gd name="T91" fmla="*/ 93 h 185"/>
                <a:gd name="T92" fmla="*/ 97 w 185"/>
                <a:gd name="T93" fmla="*/ 109 h 185"/>
                <a:gd name="T94" fmla="*/ 131 w 185"/>
                <a:gd name="T95" fmla="*/ 7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5" h="185">
                  <a:moveTo>
                    <a:pt x="179" y="74"/>
                  </a:moveTo>
                  <a:cubicBezTo>
                    <a:pt x="170" y="72"/>
                    <a:pt x="170" y="72"/>
                    <a:pt x="170" y="72"/>
                  </a:cubicBezTo>
                  <a:cubicBezTo>
                    <a:pt x="168" y="65"/>
                    <a:pt x="166" y="58"/>
                    <a:pt x="162" y="52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2"/>
                    <a:pt x="169" y="38"/>
                    <a:pt x="167" y="36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7" y="17"/>
                    <a:pt x="146" y="17"/>
                  </a:cubicBezTo>
                  <a:cubicBezTo>
                    <a:pt x="144" y="17"/>
                    <a:pt x="142" y="17"/>
                    <a:pt x="141" y="18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27" y="19"/>
                    <a:pt x="120" y="17"/>
                    <a:pt x="113" y="1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0" y="3"/>
                    <a:pt x="108" y="0"/>
                    <a:pt x="105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7" y="0"/>
                    <a:pt x="75" y="3"/>
                    <a:pt x="74" y="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5" y="17"/>
                    <a:pt x="58" y="19"/>
                    <a:pt x="52" y="23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7"/>
                    <a:pt x="41" y="17"/>
                    <a:pt x="40" y="17"/>
                  </a:cubicBezTo>
                  <a:cubicBezTo>
                    <a:pt x="38" y="17"/>
                    <a:pt x="37" y="17"/>
                    <a:pt x="36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6" y="38"/>
                    <a:pt x="17" y="42"/>
                    <a:pt x="18" y="44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19" y="58"/>
                    <a:pt x="17" y="65"/>
                    <a:pt x="15" y="72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3" y="75"/>
                    <a:pt x="0" y="77"/>
                    <a:pt x="0" y="8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8"/>
                    <a:pt x="3" y="110"/>
                    <a:pt x="6" y="111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17" y="120"/>
                    <a:pt x="19" y="127"/>
                    <a:pt x="23" y="13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7" y="143"/>
                    <a:pt x="16" y="147"/>
                    <a:pt x="18" y="149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7" y="168"/>
                    <a:pt x="38" y="168"/>
                    <a:pt x="39" y="168"/>
                  </a:cubicBezTo>
                  <a:cubicBezTo>
                    <a:pt x="41" y="168"/>
                    <a:pt x="43" y="168"/>
                    <a:pt x="44" y="167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58" y="166"/>
                    <a:pt x="65" y="168"/>
                    <a:pt x="72" y="170"/>
                  </a:cubicBezTo>
                  <a:cubicBezTo>
                    <a:pt x="74" y="179"/>
                    <a:pt x="74" y="179"/>
                    <a:pt x="74" y="179"/>
                  </a:cubicBezTo>
                  <a:cubicBezTo>
                    <a:pt x="75" y="182"/>
                    <a:pt x="77" y="185"/>
                    <a:pt x="80" y="185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8" y="185"/>
                    <a:pt x="110" y="182"/>
                    <a:pt x="111" y="179"/>
                  </a:cubicBezTo>
                  <a:cubicBezTo>
                    <a:pt x="113" y="170"/>
                    <a:pt x="113" y="170"/>
                    <a:pt x="113" y="170"/>
                  </a:cubicBezTo>
                  <a:cubicBezTo>
                    <a:pt x="120" y="168"/>
                    <a:pt x="127" y="166"/>
                    <a:pt x="133" y="162"/>
                  </a:cubicBezTo>
                  <a:cubicBezTo>
                    <a:pt x="141" y="167"/>
                    <a:pt x="141" y="167"/>
                    <a:pt x="141" y="167"/>
                  </a:cubicBezTo>
                  <a:cubicBezTo>
                    <a:pt x="142" y="168"/>
                    <a:pt x="144" y="168"/>
                    <a:pt x="146" y="168"/>
                  </a:cubicBezTo>
                  <a:cubicBezTo>
                    <a:pt x="147" y="168"/>
                    <a:pt x="148" y="168"/>
                    <a:pt x="149" y="167"/>
                  </a:cubicBezTo>
                  <a:cubicBezTo>
                    <a:pt x="167" y="149"/>
                    <a:pt x="167" y="149"/>
                    <a:pt x="167" y="149"/>
                  </a:cubicBezTo>
                  <a:cubicBezTo>
                    <a:pt x="169" y="147"/>
                    <a:pt x="169" y="143"/>
                    <a:pt x="167" y="141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6" y="127"/>
                    <a:pt x="168" y="120"/>
                    <a:pt x="170" y="113"/>
                  </a:cubicBezTo>
                  <a:cubicBezTo>
                    <a:pt x="179" y="111"/>
                    <a:pt x="179" y="111"/>
                    <a:pt x="179" y="111"/>
                  </a:cubicBezTo>
                  <a:cubicBezTo>
                    <a:pt x="182" y="110"/>
                    <a:pt x="185" y="108"/>
                    <a:pt x="185" y="105"/>
                  </a:cubicBezTo>
                  <a:cubicBezTo>
                    <a:pt x="185" y="80"/>
                    <a:pt x="185" y="80"/>
                    <a:pt x="185" y="80"/>
                  </a:cubicBezTo>
                  <a:cubicBezTo>
                    <a:pt x="185" y="77"/>
                    <a:pt x="182" y="75"/>
                    <a:pt x="179" y="74"/>
                  </a:cubicBezTo>
                  <a:close/>
                  <a:moveTo>
                    <a:pt x="177" y="103"/>
                  </a:moveTo>
                  <a:cubicBezTo>
                    <a:pt x="177" y="103"/>
                    <a:pt x="177" y="103"/>
                    <a:pt x="177" y="103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5" y="106"/>
                    <a:pt x="163" y="108"/>
                    <a:pt x="162" y="111"/>
                  </a:cubicBezTo>
                  <a:cubicBezTo>
                    <a:pt x="161" y="117"/>
                    <a:pt x="158" y="123"/>
                    <a:pt x="155" y="129"/>
                  </a:cubicBezTo>
                  <a:cubicBezTo>
                    <a:pt x="153" y="131"/>
                    <a:pt x="153" y="134"/>
                    <a:pt x="155" y="137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4"/>
                    <a:pt x="134" y="154"/>
                    <a:pt x="133" y="154"/>
                  </a:cubicBezTo>
                  <a:cubicBezTo>
                    <a:pt x="131" y="154"/>
                    <a:pt x="130" y="154"/>
                    <a:pt x="129" y="155"/>
                  </a:cubicBezTo>
                  <a:cubicBezTo>
                    <a:pt x="123" y="158"/>
                    <a:pt x="117" y="160"/>
                    <a:pt x="111" y="162"/>
                  </a:cubicBezTo>
                  <a:cubicBezTo>
                    <a:pt x="108" y="163"/>
                    <a:pt x="106" y="165"/>
                    <a:pt x="105" y="168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0" y="168"/>
                    <a:pt x="80" y="168"/>
                    <a:pt x="80" y="168"/>
                  </a:cubicBezTo>
                  <a:cubicBezTo>
                    <a:pt x="79" y="165"/>
                    <a:pt x="77" y="163"/>
                    <a:pt x="74" y="162"/>
                  </a:cubicBezTo>
                  <a:cubicBezTo>
                    <a:pt x="68" y="160"/>
                    <a:pt x="62" y="158"/>
                    <a:pt x="57" y="155"/>
                  </a:cubicBezTo>
                  <a:cubicBezTo>
                    <a:pt x="55" y="154"/>
                    <a:pt x="54" y="154"/>
                    <a:pt x="52" y="154"/>
                  </a:cubicBezTo>
                  <a:cubicBezTo>
                    <a:pt x="51" y="154"/>
                    <a:pt x="49" y="154"/>
                    <a:pt x="48" y="155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26" y="145"/>
                    <a:pt x="26" y="145"/>
                    <a:pt x="26" y="145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2" y="134"/>
                    <a:pt x="32" y="131"/>
                    <a:pt x="30" y="129"/>
                  </a:cubicBezTo>
                  <a:cubicBezTo>
                    <a:pt x="27" y="123"/>
                    <a:pt x="25" y="117"/>
                    <a:pt x="23" y="111"/>
                  </a:cubicBezTo>
                  <a:cubicBezTo>
                    <a:pt x="22" y="108"/>
                    <a:pt x="20" y="106"/>
                    <a:pt x="17" y="105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20" y="79"/>
                    <a:pt x="22" y="77"/>
                    <a:pt x="23" y="74"/>
                  </a:cubicBezTo>
                  <a:cubicBezTo>
                    <a:pt x="25" y="68"/>
                    <a:pt x="27" y="62"/>
                    <a:pt x="30" y="57"/>
                  </a:cubicBezTo>
                  <a:cubicBezTo>
                    <a:pt x="32" y="54"/>
                    <a:pt x="32" y="51"/>
                    <a:pt x="30" y="48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9" y="31"/>
                    <a:pt x="51" y="31"/>
                    <a:pt x="52" y="31"/>
                  </a:cubicBezTo>
                  <a:cubicBezTo>
                    <a:pt x="54" y="31"/>
                    <a:pt x="55" y="31"/>
                    <a:pt x="57" y="30"/>
                  </a:cubicBezTo>
                  <a:cubicBezTo>
                    <a:pt x="62" y="27"/>
                    <a:pt x="68" y="25"/>
                    <a:pt x="74" y="23"/>
                  </a:cubicBezTo>
                  <a:cubicBezTo>
                    <a:pt x="77" y="22"/>
                    <a:pt x="79" y="20"/>
                    <a:pt x="80" y="17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6" y="20"/>
                    <a:pt x="108" y="22"/>
                    <a:pt x="111" y="23"/>
                  </a:cubicBezTo>
                  <a:cubicBezTo>
                    <a:pt x="117" y="25"/>
                    <a:pt x="123" y="27"/>
                    <a:pt x="129" y="30"/>
                  </a:cubicBezTo>
                  <a:cubicBezTo>
                    <a:pt x="130" y="31"/>
                    <a:pt x="131" y="31"/>
                    <a:pt x="133" y="31"/>
                  </a:cubicBezTo>
                  <a:cubicBezTo>
                    <a:pt x="134" y="31"/>
                    <a:pt x="136" y="31"/>
                    <a:pt x="137" y="30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3" y="51"/>
                    <a:pt x="153" y="54"/>
                    <a:pt x="155" y="57"/>
                  </a:cubicBezTo>
                  <a:cubicBezTo>
                    <a:pt x="158" y="62"/>
                    <a:pt x="161" y="68"/>
                    <a:pt x="162" y="74"/>
                  </a:cubicBezTo>
                  <a:cubicBezTo>
                    <a:pt x="163" y="77"/>
                    <a:pt x="165" y="79"/>
                    <a:pt x="168" y="80"/>
                  </a:cubicBezTo>
                  <a:cubicBezTo>
                    <a:pt x="177" y="82"/>
                    <a:pt x="177" y="82"/>
                    <a:pt x="177" y="82"/>
                  </a:cubicBezTo>
                  <a:lnTo>
                    <a:pt x="177" y="103"/>
                  </a:lnTo>
                  <a:close/>
                  <a:moveTo>
                    <a:pt x="93" y="42"/>
                  </a:moveTo>
                  <a:cubicBezTo>
                    <a:pt x="65" y="42"/>
                    <a:pt x="42" y="65"/>
                    <a:pt x="42" y="93"/>
                  </a:cubicBezTo>
                  <a:cubicBezTo>
                    <a:pt x="42" y="120"/>
                    <a:pt x="65" y="143"/>
                    <a:pt x="93" y="143"/>
                  </a:cubicBezTo>
                  <a:cubicBezTo>
                    <a:pt x="121" y="143"/>
                    <a:pt x="143" y="120"/>
                    <a:pt x="143" y="93"/>
                  </a:cubicBezTo>
                  <a:cubicBezTo>
                    <a:pt x="143" y="65"/>
                    <a:pt x="121" y="42"/>
                    <a:pt x="93" y="42"/>
                  </a:cubicBezTo>
                  <a:close/>
                  <a:moveTo>
                    <a:pt x="93" y="50"/>
                  </a:moveTo>
                  <a:cubicBezTo>
                    <a:pt x="107" y="50"/>
                    <a:pt x="120" y="58"/>
                    <a:pt x="127" y="68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2" y="78"/>
                    <a:pt x="97" y="76"/>
                    <a:pt x="93" y="76"/>
                  </a:cubicBezTo>
                  <a:cubicBezTo>
                    <a:pt x="88" y="76"/>
                    <a:pt x="83" y="78"/>
                    <a:pt x="80" y="81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66" y="58"/>
                    <a:pt x="78" y="50"/>
                    <a:pt x="93" y="50"/>
                  </a:cubicBezTo>
                  <a:close/>
                  <a:moveTo>
                    <a:pt x="88" y="135"/>
                  </a:moveTo>
                  <a:cubicBezTo>
                    <a:pt x="67" y="132"/>
                    <a:pt x="50" y="114"/>
                    <a:pt x="50" y="93"/>
                  </a:cubicBezTo>
                  <a:cubicBezTo>
                    <a:pt x="50" y="87"/>
                    <a:pt x="52" y="81"/>
                    <a:pt x="54" y="76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90"/>
                    <a:pt x="76" y="91"/>
                    <a:pt x="76" y="93"/>
                  </a:cubicBezTo>
                  <a:cubicBezTo>
                    <a:pt x="76" y="100"/>
                    <a:pt x="81" y="107"/>
                    <a:pt x="88" y="109"/>
                  </a:cubicBezTo>
                  <a:lnTo>
                    <a:pt x="88" y="135"/>
                  </a:lnTo>
                  <a:close/>
                  <a:moveTo>
                    <a:pt x="84" y="93"/>
                  </a:moveTo>
                  <a:cubicBezTo>
                    <a:pt x="84" y="88"/>
                    <a:pt x="88" y="84"/>
                    <a:pt x="93" y="84"/>
                  </a:cubicBezTo>
                  <a:cubicBezTo>
                    <a:pt x="97" y="84"/>
                    <a:pt x="101" y="88"/>
                    <a:pt x="101" y="93"/>
                  </a:cubicBezTo>
                  <a:cubicBezTo>
                    <a:pt x="101" y="97"/>
                    <a:pt x="97" y="101"/>
                    <a:pt x="93" y="101"/>
                  </a:cubicBezTo>
                  <a:cubicBezTo>
                    <a:pt x="88" y="101"/>
                    <a:pt x="84" y="97"/>
                    <a:pt x="84" y="93"/>
                  </a:cubicBezTo>
                  <a:close/>
                  <a:moveTo>
                    <a:pt x="135" y="93"/>
                  </a:moveTo>
                  <a:cubicBezTo>
                    <a:pt x="135" y="114"/>
                    <a:pt x="118" y="132"/>
                    <a:pt x="97" y="135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104" y="107"/>
                    <a:pt x="109" y="100"/>
                    <a:pt x="109" y="93"/>
                  </a:cubicBezTo>
                  <a:cubicBezTo>
                    <a:pt x="109" y="91"/>
                    <a:pt x="109" y="90"/>
                    <a:pt x="109" y="88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4" y="81"/>
                    <a:pt x="135" y="87"/>
                    <a:pt x="135" y="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54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50993" y="2192632"/>
            <a:ext cx="792203" cy="792203"/>
            <a:chOff x="5468924" y="2821918"/>
            <a:chExt cx="1122808" cy="1122808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5468924" y="2821918"/>
              <a:ext cx="1122808" cy="11228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4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1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 136"/>
            <p:cNvSpPr>
              <a:spLocks noEditPoints="1"/>
            </p:cNvSpPr>
            <p:nvPr/>
          </p:nvSpPr>
          <p:spPr bwMode="auto">
            <a:xfrm>
              <a:off x="5838646" y="3193247"/>
              <a:ext cx="357836" cy="359959"/>
            </a:xfrm>
            <a:custGeom>
              <a:avLst/>
              <a:gdLst>
                <a:gd name="T0" fmla="*/ 122 w 185"/>
                <a:gd name="T1" fmla="*/ 118 h 186"/>
                <a:gd name="T2" fmla="*/ 122 w 185"/>
                <a:gd name="T3" fmla="*/ 127 h 186"/>
                <a:gd name="T4" fmla="*/ 160 w 185"/>
                <a:gd name="T5" fmla="*/ 122 h 186"/>
                <a:gd name="T6" fmla="*/ 156 w 185"/>
                <a:gd name="T7" fmla="*/ 84 h 186"/>
                <a:gd name="T8" fmla="*/ 118 w 185"/>
                <a:gd name="T9" fmla="*/ 89 h 186"/>
                <a:gd name="T10" fmla="*/ 156 w 185"/>
                <a:gd name="T11" fmla="*/ 93 h 186"/>
                <a:gd name="T12" fmla="*/ 156 w 185"/>
                <a:gd name="T13" fmla="*/ 84 h 186"/>
                <a:gd name="T14" fmla="*/ 33 w 185"/>
                <a:gd name="T15" fmla="*/ 34 h 186"/>
                <a:gd name="T16" fmla="*/ 25 w 185"/>
                <a:gd name="T17" fmla="*/ 59 h 186"/>
                <a:gd name="T18" fmla="*/ 0 w 185"/>
                <a:gd name="T19" fmla="*/ 68 h 186"/>
                <a:gd name="T20" fmla="*/ 25 w 185"/>
                <a:gd name="T21" fmla="*/ 186 h 186"/>
                <a:gd name="T22" fmla="*/ 185 w 185"/>
                <a:gd name="T23" fmla="*/ 177 h 186"/>
                <a:gd name="T24" fmla="*/ 177 w 185"/>
                <a:gd name="T25" fmla="*/ 34 h 186"/>
                <a:gd name="T26" fmla="*/ 25 w 185"/>
                <a:gd name="T27" fmla="*/ 177 h 186"/>
                <a:gd name="T28" fmla="*/ 8 w 185"/>
                <a:gd name="T29" fmla="*/ 68 h 186"/>
                <a:gd name="T30" fmla="*/ 25 w 185"/>
                <a:gd name="T31" fmla="*/ 156 h 186"/>
                <a:gd name="T32" fmla="*/ 33 w 185"/>
                <a:gd name="T33" fmla="*/ 156 h 186"/>
                <a:gd name="T34" fmla="*/ 177 w 185"/>
                <a:gd name="T35" fmla="*/ 42 h 186"/>
                <a:gd name="T36" fmla="*/ 139 w 185"/>
                <a:gd name="T37" fmla="*/ 68 h 186"/>
                <a:gd name="T38" fmla="*/ 139 w 185"/>
                <a:gd name="T39" fmla="*/ 59 h 186"/>
                <a:gd name="T40" fmla="*/ 139 w 185"/>
                <a:gd name="T41" fmla="*/ 68 h 186"/>
                <a:gd name="T42" fmla="*/ 164 w 185"/>
                <a:gd name="T43" fmla="*/ 9 h 186"/>
                <a:gd name="T44" fmla="*/ 164 w 185"/>
                <a:gd name="T45" fmla="*/ 0 h 186"/>
                <a:gd name="T46" fmla="*/ 50 w 185"/>
                <a:gd name="T47" fmla="*/ 4 h 186"/>
                <a:gd name="T48" fmla="*/ 156 w 185"/>
                <a:gd name="T49" fmla="*/ 101 h 186"/>
                <a:gd name="T50" fmla="*/ 118 w 185"/>
                <a:gd name="T51" fmla="*/ 106 h 186"/>
                <a:gd name="T52" fmla="*/ 156 w 185"/>
                <a:gd name="T53" fmla="*/ 110 h 186"/>
                <a:gd name="T54" fmla="*/ 156 w 185"/>
                <a:gd name="T55" fmla="*/ 101 h 186"/>
                <a:gd name="T56" fmla="*/ 173 w 185"/>
                <a:gd name="T57" fmla="*/ 25 h 186"/>
                <a:gd name="T58" fmla="*/ 173 w 185"/>
                <a:gd name="T59" fmla="*/ 17 h 186"/>
                <a:gd name="T60" fmla="*/ 38 w 185"/>
                <a:gd name="T61" fmla="*/ 21 h 186"/>
                <a:gd name="T62" fmla="*/ 156 w 185"/>
                <a:gd name="T63" fmla="*/ 68 h 186"/>
                <a:gd name="T64" fmla="*/ 156 w 185"/>
                <a:gd name="T65" fmla="*/ 59 h 186"/>
                <a:gd name="T66" fmla="*/ 156 w 185"/>
                <a:gd name="T67" fmla="*/ 68 h 186"/>
                <a:gd name="T68" fmla="*/ 156 w 185"/>
                <a:gd name="T69" fmla="*/ 144 h 186"/>
                <a:gd name="T70" fmla="*/ 156 w 185"/>
                <a:gd name="T71" fmla="*/ 135 h 186"/>
                <a:gd name="T72" fmla="*/ 50 w 185"/>
                <a:gd name="T73" fmla="*/ 139 h 186"/>
                <a:gd name="T74" fmla="*/ 88 w 185"/>
                <a:gd name="T75" fmla="*/ 68 h 186"/>
                <a:gd name="T76" fmla="*/ 126 w 185"/>
                <a:gd name="T77" fmla="*/ 63 h 186"/>
                <a:gd name="T78" fmla="*/ 88 w 185"/>
                <a:gd name="T79" fmla="*/ 59 h 186"/>
                <a:gd name="T80" fmla="*/ 88 w 185"/>
                <a:gd name="T81" fmla="*/ 68 h 186"/>
                <a:gd name="T82" fmla="*/ 156 w 185"/>
                <a:gd name="T83" fmla="*/ 160 h 186"/>
                <a:gd name="T84" fmla="*/ 156 w 185"/>
                <a:gd name="T85" fmla="*/ 152 h 186"/>
                <a:gd name="T86" fmla="*/ 50 w 185"/>
                <a:gd name="T87" fmla="*/ 156 h 186"/>
                <a:gd name="T88" fmla="*/ 55 w 185"/>
                <a:gd name="T89" fmla="*/ 127 h 186"/>
                <a:gd name="T90" fmla="*/ 101 w 185"/>
                <a:gd name="T91" fmla="*/ 122 h 186"/>
                <a:gd name="T92" fmla="*/ 97 w 185"/>
                <a:gd name="T93" fmla="*/ 84 h 186"/>
                <a:gd name="T94" fmla="*/ 50 w 185"/>
                <a:gd name="T95" fmla="*/ 89 h 186"/>
                <a:gd name="T96" fmla="*/ 55 w 185"/>
                <a:gd name="T97" fmla="*/ 127 h 186"/>
                <a:gd name="T98" fmla="*/ 92 w 185"/>
                <a:gd name="T99" fmla="*/ 93 h 186"/>
                <a:gd name="T100" fmla="*/ 59 w 185"/>
                <a:gd name="T101" fmla="*/ 118 h 186"/>
                <a:gd name="T102" fmla="*/ 55 w 185"/>
                <a:gd name="T103" fmla="*/ 68 h 186"/>
                <a:gd name="T104" fmla="*/ 55 w 185"/>
                <a:gd name="T105" fmla="*/ 59 h 186"/>
                <a:gd name="T106" fmla="*/ 55 w 185"/>
                <a:gd name="T107" fmla="*/ 68 h 186"/>
                <a:gd name="T108" fmla="*/ 76 w 185"/>
                <a:gd name="T109" fmla="*/ 63 h 186"/>
                <a:gd name="T110" fmla="*/ 67 w 185"/>
                <a:gd name="T111" fmla="*/ 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5" h="186">
                  <a:moveTo>
                    <a:pt x="156" y="118"/>
                  </a:moveTo>
                  <a:cubicBezTo>
                    <a:pt x="122" y="118"/>
                    <a:pt x="122" y="118"/>
                    <a:pt x="122" y="118"/>
                  </a:cubicBezTo>
                  <a:cubicBezTo>
                    <a:pt x="120" y="118"/>
                    <a:pt x="118" y="120"/>
                    <a:pt x="118" y="122"/>
                  </a:cubicBezTo>
                  <a:cubicBezTo>
                    <a:pt x="118" y="125"/>
                    <a:pt x="120" y="127"/>
                    <a:pt x="122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8" y="127"/>
                    <a:pt x="160" y="125"/>
                    <a:pt x="160" y="122"/>
                  </a:cubicBezTo>
                  <a:cubicBezTo>
                    <a:pt x="160" y="120"/>
                    <a:pt x="158" y="118"/>
                    <a:pt x="156" y="118"/>
                  </a:cubicBezTo>
                  <a:close/>
                  <a:moveTo>
                    <a:pt x="156" y="84"/>
                  </a:moveTo>
                  <a:cubicBezTo>
                    <a:pt x="122" y="84"/>
                    <a:pt x="122" y="84"/>
                    <a:pt x="122" y="84"/>
                  </a:cubicBezTo>
                  <a:cubicBezTo>
                    <a:pt x="120" y="84"/>
                    <a:pt x="118" y="86"/>
                    <a:pt x="118" y="89"/>
                  </a:cubicBezTo>
                  <a:cubicBezTo>
                    <a:pt x="118" y="91"/>
                    <a:pt x="120" y="93"/>
                    <a:pt x="122" y="93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8" y="93"/>
                    <a:pt x="160" y="91"/>
                    <a:pt x="160" y="89"/>
                  </a:cubicBezTo>
                  <a:cubicBezTo>
                    <a:pt x="160" y="86"/>
                    <a:pt x="158" y="84"/>
                    <a:pt x="156" y="84"/>
                  </a:cubicBezTo>
                  <a:close/>
                  <a:moveTo>
                    <a:pt x="177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29" y="34"/>
                    <a:pt x="25" y="38"/>
                    <a:pt x="25" y="42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3" y="59"/>
                    <a:pt x="0" y="63"/>
                    <a:pt x="0" y="6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74"/>
                    <a:pt x="11" y="186"/>
                    <a:pt x="25" y="186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82" y="186"/>
                    <a:pt x="185" y="182"/>
                    <a:pt x="185" y="177"/>
                  </a:cubicBezTo>
                  <a:cubicBezTo>
                    <a:pt x="185" y="42"/>
                    <a:pt x="185" y="42"/>
                    <a:pt x="185" y="42"/>
                  </a:cubicBezTo>
                  <a:cubicBezTo>
                    <a:pt x="185" y="38"/>
                    <a:pt x="182" y="34"/>
                    <a:pt x="177" y="34"/>
                  </a:cubicBezTo>
                  <a:close/>
                  <a:moveTo>
                    <a:pt x="177" y="177"/>
                  </a:moveTo>
                  <a:cubicBezTo>
                    <a:pt x="25" y="177"/>
                    <a:pt x="25" y="177"/>
                    <a:pt x="25" y="177"/>
                  </a:cubicBezTo>
                  <a:cubicBezTo>
                    <a:pt x="16" y="177"/>
                    <a:pt x="8" y="170"/>
                    <a:pt x="8" y="16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156"/>
                    <a:pt x="25" y="156"/>
                    <a:pt x="25" y="156"/>
                  </a:cubicBezTo>
                  <a:cubicBezTo>
                    <a:pt x="25" y="159"/>
                    <a:pt x="27" y="160"/>
                    <a:pt x="29" y="160"/>
                  </a:cubicBezTo>
                  <a:cubicBezTo>
                    <a:pt x="32" y="160"/>
                    <a:pt x="33" y="159"/>
                    <a:pt x="33" y="156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77" y="42"/>
                    <a:pt x="177" y="42"/>
                    <a:pt x="177" y="42"/>
                  </a:cubicBezTo>
                  <a:lnTo>
                    <a:pt x="177" y="177"/>
                  </a:lnTo>
                  <a:close/>
                  <a:moveTo>
                    <a:pt x="139" y="68"/>
                  </a:moveTo>
                  <a:cubicBezTo>
                    <a:pt x="141" y="68"/>
                    <a:pt x="143" y="66"/>
                    <a:pt x="143" y="63"/>
                  </a:cubicBezTo>
                  <a:cubicBezTo>
                    <a:pt x="143" y="61"/>
                    <a:pt x="141" y="59"/>
                    <a:pt x="139" y="59"/>
                  </a:cubicBezTo>
                  <a:cubicBezTo>
                    <a:pt x="137" y="59"/>
                    <a:pt x="135" y="61"/>
                    <a:pt x="135" y="63"/>
                  </a:cubicBezTo>
                  <a:cubicBezTo>
                    <a:pt x="135" y="66"/>
                    <a:pt x="137" y="68"/>
                    <a:pt x="139" y="68"/>
                  </a:cubicBezTo>
                  <a:close/>
                  <a:moveTo>
                    <a:pt x="55" y="9"/>
                  </a:moveTo>
                  <a:cubicBezTo>
                    <a:pt x="164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4"/>
                  </a:cubicBezTo>
                  <a:cubicBezTo>
                    <a:pt x="168" y="2"/>
                    <a:pt x="167" y="0"/>
                    <a:pt x="164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2" y="0"/>
                    <a:pt x="50" y="2"/>
                    <a:pt x="50" y="4"/>
                  </a:cubicBezTo>
                  <a:cubicBezTo>
                    <a:pt x="50" y="7"/>
                    <a:pt x="52" y="9"/>
                    <a:pt x="55" y="9"/>
                  </a:cubicBezTo>
                  <a:close/>
                  <a:moveTo>
                    <a:pt x="156" y="101"/>
                  </a:moveTo>
                  <a:cubicBezTo>
                    <a:pt x="122" y="101"/>
                    <a:pt x="122" y="101"/>
                    <a:pt x="122" y="101"/>
                  </a:cubicBezTo>
                  <a:cubicBezTo>
                    <a:pt x="120" y="101"/>
                    <a:pt x="118" y="103"/>
                    <a:pt x="118" y="106"/>
                  </a:cubicBezTo>
                  <a:cubicBezTo>
                    <a:pt x="118" y="108"/>
                    <a:pt x="120" y="110"/>
                    <a:pt x="122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8" y="110"/>
                    <a:pt x="160" y="108"/>
                    <a:pt x="160" y="106"/>
                  </a:cubicBezTo>
                  <a:cubicBezTo>
                    <a:pt x="160" y="103"/>
                    <a:pt x="158" y="101"/>
                    <a:pt x="156" y="101"/>
                  </a:cubicBezTo>
                  <a:close/>
                  <a:moveTo>
                    <a:pt x="42" y="25"/>
                  </a:moveTo>
                  <a:cubicBezTo>
                    <a:pt x="173" y="25"/>
                    <a:pt x="173" y="25"/>
                    <a:pt x="173" y="25"/>
                  </a:cubicBezTo>
                  <a:cubicBezTo>
                    <a:pt x="175" y="25"/>
                    <a:pt x="177" y="24"/>
                    <a:pt x="177" y="21"/>
                  </a:cubicBezTo>
                  <a:cubicBezTo>
                    <a:pt x="177" y="19"/>
                    <a:pt x="175" y="17"/>
                    <a:pt x="173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38" y="19"/>
                    <a:pt x="38" y="21"/>
                  </a:cubicBezTo>
                  <a:cubicBezTo>
                    <a:pt x="38" y="24"/>
                    <a:pt x="40" y="25"/>
                    <a:pt x="42" y="25"/>
                  </a:cubicBezTo>
                  <a:close/>
                  <a:moveTo>
                    <a:pt x="156" y="68"/>
                  </a:moveTo>
                  <a:cubicBezTo>
                    <a:pt x="158" y="68"/>
                    <a:pt x="160" y="66"/>
                    <a:pt x="160" y="63"/>
                  </a:cubicBezTo>
                  <a:cubicBezTo>
                    <a:pt x="160" y="61"/>
                    <a:pt x="158" y="59"/>
                    <a:pt x="156" y="59"/>
                  </a:cubicBezTo>
                  <a:cubicBezTo>
                    <a:pt x="153" y="59"/>
                    <a:pt x="152" y="61"/>
                    <a:pt x="152" y="63"/>
                  </a:cubicBezTo>
                  <a:cubicBezTo>
                    <a:pt x="152" y="66"/>
                    <a:pt x="153" y="68"/>
                    <a:pt x="156" y="68"/>
                  </a:cubicBezTo>
                  <a:close/>
                  <a:moveTo>
                    <a:pt x="55" y="144"/>
                  </a:moveTo>
                  <a:cubicBezTo>
                    <a:pt x="156" y="144"/>
                    <a:pt x="156" y="144"/>
                    <a:pt x="156" y="144"/>
                  </a:cubicBezTo>
                  <a:cubicBezTo>
                    <a:pt x="158" y="144"/>
                    <a:pt x="160" y="142"/>
                    <a:pt x="160" y="139"/>
                  </a:cubicBezTo>
                  <a:cubicBezTo>
                    <a:pt x="160" y="137"/>
                    <a:pt x="158" y="135"/>
                    <a:pt x="156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2" y="135"/>
                    <a:pt x="50" y="137"/>
                    <a:pt x="50" y="139"/>
                  </a:cubicBezTo>
                  <a:cubicBezTo>
                    <a:pt x="50" y="142"/>
                    <a:pt x="52" y="144"/>
                    <a:pt x="55" y="144"/>
                  </a:cubicBezTo>
                  <a:close/>
                  <a:moveTo>
                    <a:pt x="88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4" y="68"/>
                    <a:pt x="126" y="66"/>
                    <a:pt x="126" y="63"/>
                  </a:cubicBezTo>
                  <a:cubicBezTo>
                    <a:pt x="126" y="61"/>
                    <a:pt x="124" y="59"/>
                    <a:pt x="122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6" y="59"/>
                    <a:pt x="84" y="61"/>
                    <a:pt x="84" y="63"/>
                  </a:cubicBezTo>
                  <a:cubicBezTo>
                    <a:pt x="84" y="66"/>
                    <a:pt x="86" y="68"/>
                    <a:pt x="88" y="68"/>
                  </a:cubicBezTo>
                  <a:close/>
                  <a:moveTo>
                    <a:pt x="55" y="160"/>
                  </a:moveTo>
                  <a:cubicBezTo>
                    <a:pt x="156" y="160"/>
                    <a:pt x="156" y="160"/>
                    <a:pt x="156" y="160"/>
                  </a:cubicBezTo>
                  <a:cubicBezTo>
                    <a:pt x="158" y="160"/>
                    <a:pt x="160" y="159"/>
                    <a:pt x="160" y="156"/>
                  </a:cubicBezTo>
                  <a:cubicBezTo>
                    <a:pt x="160" y="154"/>
                    <a:pt x="158" y="152"/>
                    <a:pt x="156" y="152"/>
                  </a:cubicBezTo>
                  <a:cubicBezTo>
                    <a:pt x="55" y="152"/>
                    <a:pt x="55" y="152"/>
                    <a:pt x="55" y="152"/>
                  </a:cubicBezTo>
                  <a:cubicBezTo>
                    <a:pt x="52" y="152"/>
                    <a:pt x="50" y="154"/>
                    <a:pt x="50" y="156"/>
                  </a:cubicBezTo>
                  <a:cubicBezTo>
                    <a:pt x="50" y="159"/>
                    <a:pt x="52" y="160"/>
                    <a:pt x="55" y="160"/>
                  </a:cubicBezTo>
                  <a:close/>
                  <a:moveTo>
                    <a:pt x="55" y="127"/>
                  </a:moveTo>
                  <a:cubicBezTo>
                    <a:pt x="97" y="127"/>
                    <a:pt x="97" y="127"/>
                    <a:pt x="97" y="127"/>
                  </a:cubicBezTo>
                  <a:cubicBezTo>
                    <a:pt x="99" y="127"/>
                    <a:pt x="101" y="125"/>
                    <a:pt x="101" y="122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1" y="86"/>
                    <a:pt x="99" y="84"/>
                    <a:pt x="97" y="84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52" y="84"/>
                    <a:pt x="50" y="86"/>
                    <a:pt x="50" y="89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0" y="125"/>
                    <a:pt x="52" y="127"/>
                    <a:pt x="55" y="127"/>
                  </a:cubicBezTo>
                  <a:close/>
                  <a:moveTo>
                    <a:pt x="59" y="93"/>
                  </a:moveTo>
                  <a:cubicBezTo>
                    <a:pt x="92" y="93"/>
                    <a:pt x="92" y="93"/>
                    <a:pt x="92" y="93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59" y="118"/>
                    <a:pt x="59" y="118"/>
                    <a:pt x="59" y="118"/>
                  </a:cubicBezTo>
                  <a:lnTo>
                    <a:pt x="59" y="93"/>
                  </a:lnTo>
                  <a:close/>
                  <a:moveTo>
                    <a:pt x="55" y="68"/>
                  </a:moveTo>
                  <a:cubicBezTo>
                    <a:pt x="57" y="68"/>
                    <a:pt x="59" y="66"/>
                    <a:pt x="59" y="63"/>
                  </a:cubicBezTo>
                  <a:cubicBezTo>
                    <a:pt x="59" y="61"/>
                    <a:pt x="57" y="59"/>
                    <a:pt x="55" y="59"/>
                  </a:cubicBezTo>
                  <a:cubicBezTo>
                    <a:pt x="52" y="59"/>
                    <a:pt x="50" y="61"/>
                    <a:pt x="50" y="63"/>
                  </a:cubicBezTo>
                  <a:cubicBezTo>
                    <a:pt x="50" y="66"/>
                    <a:pt x="52" y="68"/>
                    <a:pt x="55" y="68"/>
                  </a:cubicBezTo>
                  <a:close/>
                  <a:moveTo>
                    <a:pt x="71" y="68"/>
                  </a:moveTo>
                  <a:cubicBezTo>
                    <a:pt x="74" y="68"/>
                    <a:pt x="76" y="66"/>
                    <a:pt x="76" y="63"/>
                  </a:cubicBezTo>
                  <a:cubicBezTo>
                    <a:pt x="76" y="61"/>
                    <a:pt x="74" y="59"/>
                    <a:pt x="71" y="59"/>
                  </a:cubicBezTo>
                  <a:cubicBezTo>
                    <a:pt x="69" y="59"/>
                    <a:pt x="67" y="61"/>
                    <a:pt x="67" y="63"/>
                  </a:cubicBezTo>
                  <a:cubicBezTo>
                    <a:pt x="67" y="66"/>
                    <a:pt x="69" y="68"/>
                    <a:pt x="71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54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75184" y="2192632"/>
            <a:ext cx="792203" cy="792203"/>
            <a:chOff x="6912482" y="2821918"/>
            <a:chExt cx="1122808" cy="1122808"/>
          </a:xfrm>
        </p:grpSpPr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912482" y="2821918"/>
              <a:ext cx="1122808" cy="11228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4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1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 154"/>
            <p:cNvSpPr>
              <a:spLocks noEditPoints="1"/>
            </p:cNvSpPr>
            <p:nvPr/>
          </p:nvSpPr>
          <p:spPr bwMode="auto">
            <a:xfrm>
              <a:off x="7281673" y="3226694"/>
              <a:ext cx="358898" cy="293064"/>
            </a:xfrm>
            <a:custGeom>
              <a:avLst/>
              <a:gdLst>
                <a:gd name="T0" fmla="*/ 111 w 186"/>
                <a:gd name="T1" fmla="*/ 95 h 152"/>
                <a:gd name="T2" fmla="*/ 122 w 186"/>
                <a:gd name="T3" fmla="*/ 55 h 152"/>
                <a:gd name="T4" fmla="*/ 110 w 186"/>
                <a:gd name="T5" fmla="*/ 3 h 152"/>
                <a:gd name="T6" fmla="*/ 80 w 186"/>
                <a:gd name="T7" fmla="*/ 4 h 152"/>
                <a:gd name="T8" fmla="*/ 64 w 186"/>
                <a:gd name="T9" fmla="*/ 54 h 152"/>
                <a:gd name="T10" fmla="*/ 74 w 186"/>
                <a:gd name="T11" fmla="*/ 95 h 152"/>
                <a:gd name="T12" fmla="*/ 29 w 186"/>
                <a:gd name="T13" fmla="*/ 147 h 152"/>
                <a:gd name="T14" fmla="*/ 152 w 186"/>
                <a:gd name="T15" fmla="*/ 152 h 152"/>
                <a:gd name="T16" fmla="*/ 126 w 186"/>
                <a:gd name="T17" fmla="*/ 115 h 152"/>
                <a:gd name="T18" fmla="*/ 61 w 186"/>
                <a:gd name="T19" fmla="*/ 123 h 152"/>
                <a:gd name="T20" fmla="*/ 83 w 186"/>
                <a:gd name="T21" fmla="*/ 95 h 152"/>
                <a:gd name="T22" fmla="*/ 72 w 186"/>
                <a:gd name="T23" fmla="*/ 68 h 152"/>
                <a:gd name="T24" fmla="*/ 72 w 186"/>
                <a:gd name="T25" fmla="*/ 51 h 152"/>
                <a:gd name="T26" fmla="*/ 84 w 186"/>
                <a:gd name="T27" fmla="*/ 12 h 152"/>
                <a:gd name="T28" fmla="*/ 98 w 186"/>
                <a:gd name="T29" fmla="*/ 8 h 152"/>
                <a:gd name="T30" fmla="*/ 114 w 186"/>
                <a:gd name="T31" fmla="*/ 23 h 152"/>
                <a:gd name="T32" fmla="*/ 113 w 186"/>
                <a:gd name="T33" fmla="*/ 57 h 152"/>
                <a:gd name="T34" fmla="*/ 112 w 186"/>
                <a:gd name="T35" fmla="*/ 69 h 152"/>
                <a:gd name="T36" fmla="*/ 124 w 186"/>
                <a:gd name="T37" fmla="*/ 123 h 152"/>
                <a:gd name="T38" fmla="*/ 147 w 186"/>
                <a:gd name="T39" fmla="*/ 143 h 152"/>
                <a:gd name="T40" fmla="*/ 20 w 186"/>
                <a:gd name="T41" fmla="*/ 113 h 152"/>
                <a:gd name="T42" fmla="*/ 29 w 186"/>
                <a:gd name="T43" fmla="*/ 69 h 152"/>
                <a:gd name="T44" fmla="*/ 29 w 186"/>
                <a:gd name="T45" fmla="*/ 68 h 152"/>
                <a:gd name="T46" fmla="*/ 29 w 186"/>
                <a:gd name="T47" fmla="*/ 55 h 152"/>
                <a:gd name="T48" fmla="*/ 35 w 186"/>
                <a:gd name="T49" fmla="*/ 28 h 152"/>
                <a:gd name="T50" fmla="*/ 46 w 186"/>
                <a:gd name="T51" fmla="*/ 25 h 152"/>
                <a:gd name="T52" fmla="*/ 53 w 186"/>
                <a:gd name="T53" fmla="*/ 22 h 152"/>
                <a:gd name="T54" fmla="*/ 46 w 186"/>
                <a:gd name="T55" fmla="*/ 17 h 152"/>
                <a:gd name="T56" fmla="*/ 18 w 186"/>
                <a:gd name="T57" fmla="*/ 36 h 152"/>
                <a:gd name="T58" fmla="*/ 22 w 186"/>
                <a:gd name="T59" fmla="*/ 74 h 152"/>
                <a:gd name="T60" fmla="*/ 18 w 186"/>
                <a:gd name="T61" fmla="*/ 105 h 152"/>
                <a:gd name="T62" fmla="*/ 4 w 186"/>
                <a:gd name="T63" fmla="*/ 135 h 152"/>
                <a:gd name="T64" fmla="*/ 27 w 186"/>
                <a:gd name="T65" fmla="*/ 126 h 152"/>
                <a:gd name="T66" fmla="*/ 20 w 186"/>
                <a:gd name="T67" fmla="*/ 113 h 152"/>
                <a:gd name="T68" fmla="*/ 158 w 186"/>
                <a:gd name="T69" fmla="*/ 91 h 152"/>
                <a:gd name="T70" fmla="*/ 164 w 186"/>
                <a:gd name="T71" fmla="*/ 59 h 152"/>
                <a:gd name="T72" fmla="*/ 153 w 186"/>
                <a:gd name="T73" fmla="*/ 20 h 152"/>
                <a:gd name="T74" fmla="*/ 131 w 186"/>
                <a:gd name="T75" fmla="*/ 18 h 152"/>
                <a:gd name="T76" fmla="*/ 134 w 186"/>
                <a:gd name="T77" fmla="*/ 26 h 152"/>
                <a:gd name="T78" fmla="*/ 149 w 186"/>
                <a:gd name="T79" fmla="*/ 27 h 152"/>
                <a:gd name="T80" fmla="*/ 159 w 186"/>
                <a:gd name="T81" fmla="*/ 39 h 152"/>
                <a:gd name="T82" fmla="*/ 156 w 186"/>
                <a:gd name="T83" fmla="*/ 61 h 152"/>
                <a:gd name="T84" fmla="*/ 157 w 186"/>
                <a:gd name="T85" fmla="*/ 69 h 152"/>
                <a:gd name="T86" fmla="*/ 150 w 186"/>
                <a:gd name="T87" fmla="*/ 91 h 152"/>
                <a:gd name="T88" fmla="*/ 177 w 186"/>
                <a:gd name="T89" fmla="*/ 126 h 152"/>
                <a:gd name="T90" fmla="*/ 163 w 186"/>
                <a:gd name="T91" fmla="*/ 135 h 152"/>
                <a:gd name="T92" fmla="*/ 186 w 186"/>
                <a:gd name="T93" fmla="*/ 13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6" h="152">
                  <a:moveTo>
                    <a:pt x="126" y="115"/>
                  </a:moveTo>
                  <a:cubicBezTo>
                    <a:pt x="126" y="115"/>
                    <a:pt x="111" y="111"/>
                    <a:pt x="111" y="95"/>
                  </a:cubicBezTo>
                  <a:cubicBezTo>
                    <a:pt x="111" y="81"/>
                    <a:pt x="117" y="76"/>
                    <a:pt x="120" y="73"/>
                  </a:cubicBezTo>
                  <a:cubicBezTo>
                    <a:pt x="120" y="73"/>
                    <a:pt x="125" y="69"/>
                    <a:pt x="122" y="55"/>
                  </a:cubicBezTo>
                  <a:cubicBezTo>
                    <a:pt x="127" y="47"/>
                    <a:pt x="129" y="35"/>
                    <a:pt x="122" y="19"/>
                  </a:cubicBezTo>
                  <a:cubicBezTo>
                    <a:pt x="118" y="10"/>
                    <a:pt x="115" y="5"/>
                    <a:pt x="110" y="3"/>
                  </a:cubicBezTo>
                  <a:cubicBezTo>
                    <a:pt x="106" y="0"/>
                    <a:pt x="102" y="0"/>
                    <a:pt x="98" y="0"/>
                  </a:cubicBezTo>
                  <a:cubicBezTo>
                    <a:pt x="90" y="0"/>
                    <a:pt x="83" y="2"/>
                    <a:pt x="80" y="4"/>
                  </a:cubicBezTo>
                  <a:cubicBezTo>
                    <a:pt x="72" y="8"/>
                    <a:pt x="66" y="12"/>
                    <a:pt x="61" y="25"/>
                  </a:cubicBezTo>
                  <a:cubicBezTo>
                    <a:pt x="56" y="36"/>
                    <a:pt x="62" y="48"/>
                    <a:pt x="64" y="54"/>
                  </a:cubicBezTo>
                  <a:cubicBezTo>
                    <a:pt x="61" y="68"/>
                    <a:pt x="66" y="73"/>
                    <a:pt x="66" y="73"/>
                  </a:cubicBezTo>
                  <a:cubicBezTo>
                    <a:pt x="68" y="76"/>
                    <a:pt x="74" y="81"/>
                    <a:pt x="74" y="95"/>
                  </a:cubicBezTo>
                  <a:cubicBezTo>
                    <a:pt x="74" y="111"/>
                    <a:pt x="59" y="115"/>
                    <a:pt x="59" y="115"/>
                  </a:cubicBezTo>
                  <a:cubicBezTo>
                    <a:pt x="50" y="118"/>
                    <a:pt x="29" y="125"/>
                    <a:pt x="29" y="147"/>
                  </a:cubicBezTo>
                  <a:cubicBezTo>
                    <a:pt x="29" y="147"/>
                    <a:pt x="29" y="152"/>
                    <a:pt x="34" y="152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6" y="152"/>
                    <a:pt x="156" y="147"/>
                    <a:pt x="156" y="147"/>
                  </a:cubicBezTo>
                  <a:cubicBezTo>
                    <a:pt x="156" y="125"/>
                    <a:pt x="136" y="118"/>
                    <a:pt x="126" y="115"/>
                  </a:cubicBezTo>
                  <a:close/>
                  <a:moveTo>
                    <a:pt x="38" y="143"/>
                  </a:moveTo>
                  <a:cubicBezTo>
                    <a:pt x="40" y="131"/>
                    <a:pt x="51" y="127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9" y="121"/>
                    <a:pt x="83" y="112"/>
                    <a:pt x="83" y="95"/>
                  </a:cubicBezTo>
                  <a:cubicBezTo>
                    <a:pt x="83" y="80"/>
                    <a:pt x="77" y="73"/>
                    <a:pt x="73" y="69"/>
                  </a:cubicBezTo>
                  <a:cubicBezTo>
                    <a:pt x="73" y="69"/>
                    <a:pt x="72" y="68"/>
                    <a:pt x="72" y="68"/>
                  </a:cubicBezTo>
                  <a:cubicBezTo>
                    <a:pt x="72" y="67"/>
                    <a:pt x="71" y="64"/>
                    <a:pt x="73" y="56"/>
                  </a:cubicBezTo>
                  <a:cubicBezTo>
                    <a:pt x="73" y="53"/>
                    <a:pt x="72" y="51"/>
                    <a:pt x="72" y="51"/>
                  </a:cubicBezTo>
                  <a:cubicBezTo>
                    <a:pt x="70" y="45"/>
                    <a:pt x="65" y="36"/>
                    <a:pt x="69" y="28"/>
                  </a:cubicBezTo>
                  <a:cubicBezTo>
                    <a:pt x="73" y="17"/>
                    <a:pt x="77" y="15"/>
                    <a:pt x="84" y="12"/>
                  </a:cubicBezTo>
                  <a:cubicBezTo>
                    <a:pt x="84" y="12"/>
                    <a:pt x="84" y="12"/>
                    <a:pt x="85" y="11"/>
                  </a:cubicBezTo>
                  <a:cubicBezTo>
                    <a:pt x="86" y="10"/>
                    <a:pt x="92" y="8"/>
                    <a:pt x="98" y="8"/>
                  </a:cubicBezTo>
                  <a:cubicBezTo>
                    <a:pt x="101" y="8"/>
                    <a:pt x="104" y="9"/>
                    <a:pt x="106" y="10"/>
                  </a:cubicBezTo>
                  <a:cubicBezTo>
                    <a:pt x="108" y="11"/>
                    <a:pt x="111" y="14"/>
                    <a:pt x="114" y="23"/>
                  </a:cubicBezTo>
                  <a:cubicBezTo>
                    <a:pt x="121" y="38"/>
                    <a:pt x="117" y="47"/>
                    <a:pt x="115" y="50"/>
                  </a:cubicBezTo>
                  <a:cubicBezTo>
                    <a:pt x="113" y="52"/>
                    <a:pt x="113" y="54"/>
                    <a:pt x="113" y="57"/>
                  </a:cubicBezTo>
                  <a:cubicBezTo>
                    <a:pt x="115" y="64"/>
                    <a:pt x="114" y="67"/>
                    <a:pt x="114" y="67"/>
                  </a:cubicBezTo>
                  <a:cubicBezTo>
                    <a:pt x="114" y="67"/>
                    <a:pt x="113" y="69"/>
                    <a:pt x="112" y="69"/>
                  </a:cubicBezTo>
                  <a:cubicBezTo>
                    <a:pt x="109" y="73"/>
                    <a:pt x="103" y="80"/>
                    <a:pt x="103" y="95"/>
                  </a:cubicBezTo>
                  <a:cubicBezTo>
                    <a:pt x="103" y="112"/>
                    <a:pt x="116" y="121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35" y="127"/>
                    <a:pt x="145" y="131"/>
                    <a:pt x="147" y="143"/>
                  </a:cubicBezTo>
                  <a:lnTo>
                    <a:pt x="38" y="143"/>
                  </a:lnTo>
                  <a:close/>
                  <a:moveTo>
                    <a:pt x="20" y="113"/>
                  </a:moveTo>
                  <a:cubicBezTo>
                    <a:pt x="26" y="112"/>
                    <a:pt x="36" y="105"/>
                    <a:pt x="36" y="91"/>
                  </a:cubicBezTo>
                  <a:cubicBezTo>
                    <a:pt x="36" y="78"/>
                    <a:pt x="32" y="72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8"/>
                  </a:cubicBezTo>
                  <a:cubicBezTo>
                    <a:pt x="29" y="68"/>
                    <a:pt x="28" y="66"/>
                    <a:pt x="29" y="61"/>
                  </a:cubicBezTo>
                  <a:cubicBezTo>
                    <a:pt x="30" y="59"/>
                    <a:pt x="29" y="57"/>
                    <a:pt x="29" y="55"/>
                  </a:cubicBezTo>
                  <a:cubicBezTo>
                    <a:pt x="27" y="52"/>
                    <a:pt x="24" y="45"/>
                    <a:pt x="26" y="39"/>
                  </a:cubicBezTo>
                  <a:cubicBezTo>
                    <a:pt x="30" y="30"/>
                    <a:pt x="31" y="30"/>
                    <a:pt x="35" y="28"/>
                  </a:cubicBezTo>
                  <a:cubicBezTo>
                    <a:pt x="36" y="28"/>
                    <a:pt x="36" y="27"/>
                    <a:pt x="37" y="27"/>
                  </a:cubicBezTo>
                  <a:cubicBezTo>
                    <a:pt x="38" y="27"/>
                    <a:pt x="42" y="25"/>
                    <a:pt x="46" y="25"/>
                  </a:cubicBezTo>
                  <a:cubicBezTo>
                    <a:pt x="48" y="25"/>
                    <a:pt x="50" y="25"/>
                    <a:pt x="52" y="26"/>
                  </a:cubicBezTo>
                  <a:cubicBezTo>
                    <a:pt x="52" y="25"/>
                    <a:pt x="52" y="23"/>
                    <a:pt x="53" y="22"/>
                  </a:cubicBezTo>
                  <a:cubicBezTo>
                    <a:pt x="53" y="20"/>
                    <a:pt x="54" y="19"/>
                    <a:pt x="55" y="18"/>
                  </a:cubicBezTo>
                  <a:cubicBezTo>
                    <a:pt x="52" y="17"/>
                    <a:pt x="49" y="17"/>
                    <a:pt x="46" y="17"/>
                  </a:cubicBezTo>
                  <a:cubicBezTo>
                    <a:pt x="40" y="17"/>
                    <a:pt x="34" y="19"/>
                    <a:pt x="32" y="20"/>
                  </a:cubicBezTo>
                  <a:cubicBezTo>
                    <a:pt x="25" y="23"/>
                    <a:pt x="22" y="26"/>
                    <a:pt x="18" y="36"/>
                  </a:cubicBezTo>
                  <a:cubicBezTo>
                    <a:pt x="15" y="45"/>
                    <a:pt x="19" y="54"/>
                    <a:pt x="21" y="59"/>
                  </a:cubicBezTo>
                  <a:cubicBezTo>
                    <a:pt x="18" y="70"/>
                    <a:pt x="22" y="74"/>
                    <a:pt x="22" y="74"/>
                  </a:cubicBezTo>
                  <a:cubicBezTo>
                    <a:pt x="24" y="76"/>
                    <a:pt x="27" y="80"/>
                    <a:pt x="27" y="91"/>
                  </a:cubicBezTo>
                  <a:cubicBezTo>
                    <a:pt x="27" y="103"/>
                    <a:pt x="18" y="105"/>
                    <a:pt x="18" y="105"/>
                  </a:cubicBezTo>
                  <a:cubicBezTo>
                    <a:pt x="10" y="108"/>
                    <a:pt x="0" y="114"/>
                    <a:pt x="0" y="130"/>
                  </a:cubicBezTo>
                  <a:cubicBezTo>
                    <a:pt x="0" y="130"/>
                    <a:pt x="0" y="135"/>
                    <a:pt x="4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4" y="132"/>
                    <a:pt x="25" y="129"/>
                    <a:pt x="27" y="126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10" y="118"/>
                    <a:pt x="15" y="115"/>
                    <a:pt x="20" y="113"/>
                  </a:cubicBezTo>
                  <a:close/>
                  <a:moveTo>
                    <a:pt x="168" y="105"/>
                  </a:moveTo>
                  <a:cubicBezTo>
                    <a:pt x="168" y="105"/>
                    <a:pt x="158" y="103"/>
                    <a:pt x="158" y="91"/>
                  </a:cubicBezTo>
                  <a:cubicBezTo>
                    <a:pt x="158" y="80"/>
                    <a:pt x="161" y="76"/>
                    <a:pt x="163" y="74"/>
                  </a:cubicBezTo>
                  <a:cubicBezTo>
                    <a:pt x="163" y="74"/>
                    <a:pt x="167" y="70"/>
                    <a:pt x="164" y="59"/>
                  </a:cubicBezTo>
                  <a:cubicBezTo>
                    <a:pt x="167" y="54"/>
                    <a:pt x="171" y="45"/>
                    <a:pt x="167" y="36"/>
                  </a:cubicBezTo>
                  <a:cubicBezTo>
                    <a:pt x="163" y="26"/>
                    <a:pt x="160" y="23"/>
                    <a:pt x="153" y="20"/>
                  </a:cubicBezTo>
                  <a:cubicBezTo>
                    <a:pt x="151" y="19"/>
                    <a:pt x="145" y="17"/>
                    <a:pt x="139" y="17"/>
                  </a:cubicBezTo>
                  <a:cubicBezTo>
                    <a:pt x="136" y="17"/>
                    <a:pt x="133" y="17"/>
                    <a:pt x="131" y="18"/>
                  </a:cubicBezTo>
                  <a:cubicBezTo>
                    <a:pt x="132" y="21"/>
                    <a:pt x="133" y="24"/>
                    <a:pt x="133" y="26"/>
                  </a:cubicBezTo>
                  <a:cubicBezTo>
                    <a:pt x="133" y="26"/>
                    <a:pt x="134" y="26"/>
                    <a:pt x="134" y="26"/>
                  </a:cubicBezTo>
                  <a:cubicBezTo>
                    <a:pt x="135" y="25"/>
                    <a:pt x="137" y="25"/>
                    <a:pt x="139" y="25"/>
                  </a:cubicBezTo>
                  <a:cubicBezTo>
                    <a:pt x="144" y="25"/>
                    <a:pt x="148" y="27"/>
                    <a:pt x="149" y="27"/>
                  </a:cubicBezTo>
                  <a:cubicBezTo>
                    <a:pt x="149" y="27"/>
                    <a:pt x="150" y="28"/>
                    <a:pt x="150" y="28"/>
                  </a:cubicBezTo>
                  <a:cubicBezTo>
                    <a:pt x="154" y="30"/>
                    <a:pt x="156" y="30"/>
                    <a:pt x="159" y="39"/>
                  </a:cubicBezTo>
                  <a:cubicBezTo>
                    <a:pt x="162" y="45"/>
                    <a:pt x="159" y="52"/>
                    <a:pt x="157" y="55"/>
                  </a:cubicBezTo>
                  <a:cubicBezTo>
                    <a:pt x="156" y="57"/>
                    <a:pt x="156" y="59"/>
                    <a:pt x="156" y="61"/>
                  </a:cubicBezTo>
                  <a:cubicBezTo>
                    <a:pt x="157" y="66"/>
                    <a:pt x="157" y="68"/>
                    <a:pt x="157" y="68"/>
                  </a:cubicBezTo>
                  <a:cubicBezTo>
                    <a:pt x="157" y="69"/>
                    <a:pt x="157" y="69"/>
                    <a:pt x="157" y="69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4" y="72"/>
                    <a:pt x="150" y="78"/>
                    <a:pt x="150" y="91"/>
                  </a:cubicBezTo>
                  <a:cubicBezTo>
                    <a:pt x="150" y="105"/>
                    <a:pt x="160" y="112"/>
                    <a:pt x="165" y="113"/>
                  </a:cubicBezTo>
                  <a:cubicBezTo>
                    <a:pt x="171" y="115"/>
                    <a:pt x="176" y="118"/>
                    <a:pt x="177" y="126"/>
                  </a:cubicBezTo>
                  <a:cubicBezTo>
                    <a:pt x="159" y="126"/>
                    <a:pt x="159" y="126"/>
                    <a:pt x="159" y="126"/>
                  </a:cubicBezTo>
                  <a:cubicBezTo>
                    <a:pt x="160" y="129"/>
                    <a:pt x="162" y="132"/>
                    <a:pt x="163" y="135"/>
                  </a:cubicBezTo>
                  <a:cubicBezTo>
                    <a:pt x="181" y="135"/>
                    <a:pt x="181" y="135"/>
                    <a:pt x="181" y="135"/>
                  </a:cubicBezTo>
                  <a:cubicBezTo>
                    <a:pt x="186" y="135"/>
                    <a:pt x="186" y="130"/>
                    <a:pt x="186" y="130"/>
                  </a:cubicBezTo>
                  <a:cubicBezTo>
                    <a:pt x="186" y="114"/>
                    <a:pt x="175" y="108"/>
                    <a:pt x="168" y="10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54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178418" y="2192632"/>
            <a:ext cx="792203" cy="792203"/>
            <a:chOff x="1029098" y="2719048"/>
            <a:chExt cx="1302622" cy="1302622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1029098" y="2719048"/>
              <a:ext cx="1302622" cy="130262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4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16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 500"/>
            <p:cNvSpPr>
              <a:spLocks noEditPoints="1"/>
            </p:cNvSpPr>
            <p:nvPr/>
          </p:nvSpPr>
          <p:spPr bwMode="auto">
            <a:xfrm>
              <a:off x="1425280" y="3125428"/>
              <a:ext cx="510258" cy="515788"/>
            </a:xfrm>
            <a:custGeom>
              <a:avLst/>
              <a:gdLst>
                <a:gd name="T0" fmla="*/ 152 w 186"/>
                <a:gd name="T1" fmla="*/ 55 h 186"/>
                <a:gd name="T2" fmla="*/ 127 w 186"/>
                <a:gd name="T3" fmla="*/ 55 h 186"/>
                <a:gd name="T4" fmla="*/ 140 w 186"/>
                <a:gd name="T5" fmla="*/ 51 h 186"/>
                <a:gd name="T6" fmla="*/ 140 w 186"/>
                <a:gd name="T7" fmla="*/ 60 h 186"/>
                <a:gd name="T8" fmla="*/ 140 w 186"/>
                <a:gd name="T9" fmla="*/ 51 h 186"/>
                <a:gd name="T10" fmla="*/ 102 w 186"/>
                <a:gd name="T11" fmla="*/ 9 h 186"/>
                <a:gd name="T12" fmla="*/ 85 w 186"/>
                <a:gd name="T13" fmla="*/ 9 h 186"/>
                <a:gd name="T14" fmla="*/ 0 w 186"/>
                <a:gd name="T15" fmla="*/ 17 h 186"/>
                <a:gd name="T16" fmla="*/ 9 w 186"/>
                <a:gd name="T17" fmla="*/ 34 h 186"/>
                <a:gd name="T18" fmla="*/ 17 w 186"/>
                <a:gd name="T19" fmla="*/ 144 h 186"/>
                <a:gd name="T20" fmla="*/ 89 w 186"/>
                <a:gd name="T21" fmla="*/ 155 h 186"/>
                <a:gd name="T22" fmla="*/ 64 w 186"/>
                <a:gd name="T23" fmla="*/ 182 h 186"/>
                <a:gd name="T24" fmla="*/ 71 w 186"/>
                <a:gd name="T25" fmla="*/ 185 h 186"/>
                <a:gd name="T26" fmla="*/ 116 w 186"/>
                <a:gd name="T27" fmla="*/ 185 h 186"/>
                <a:gd name="T28" fmla="*/ 123 w 186"/>
                <a:gd name="T29" fmla="*/ 182 h 186"/>
                <a:gd name="T30" fmla="*/ 97 w 186"/>
                <a:gd name="T31" fmla="*/ 155 h 186"/>
                <a:gd name="T32" fmla="*/ 169 w 186"/>
                <a:gd name="T33" fmla="*/ 144 h 186"/>
                <a:gd name="T34" fmla="*/ 178 w 186"/>
                <a:gd name="T35" fmla="*/ 34 h 186"/>
                <a:gd name="T36" fmla="*/ 186 w 186"/>
                <a:gd name="T37" fmla="*/ 17 h 186"/>
                <a:gd name="T38" fmla="*/ 169 w 186"/>
                <a:gd name="T39" fmla="*/ 135 h 186"/>
                <a:gd name="T40" fmla="*/ 17 w 186"/>
                <a:gd name="T41" fmla="*/ 34 h 186"/>
                <a:gd name="T42" fmla="*/ 169 w 186"/>
                <a:gd name="T43" fmla="*/ 135 h 186"/>
                <a:gd name="T44" fmla="*/ 9 w 186"/>
                <a:gd name="T45" fmla="*/ 26 h 186"/>
                <a:gd name="T46" fmla="*/ 178 w 186"/>
                <a:gd name="T47" fmla="*/ 17 h 186"/>
                <a:gd name="T48" fmla="*/ 38 w 186"/>
                <a:gd name="T49" fmla="*/ 119 h 186"/>
                <a:gd name="T50" fmla="*/ 152 w 186"/>
                <a:gd name="T51" fmla="*/ 114 h 186"/>
                <a:gd name="T52" fmla="*/ 151 w 186"/>
                <a:gd name="T53" fmla="*/ 112 h 186"/>
                <a:gd name="T54" fmla="*/ 126 w 186"/>
                <a:gd name="T55" fmla="*/ 78 h 186"/>
                <a:gd name="T56" fmla="*/ 120 w 186"/>
                <a:gd name="T57" fmla="*/ 78 h 186"/>
                <a:gd name="T58" fmla="*/ 75 w 186"/>
                <a:gd name="T59" fmla="*/ 61 h 186"/>
                <a:gd name="T60" fmla="*/ 69 w 186"/>
                <a:gd name="T61" fmla="*/ 61 h 186"/>
                <a:gd name="T62" fmla="*/ 35 w 186"/>
                <a:gd name="T63" fmla="*/ 112 h 186"/>
                <a:gd name="T64" fmla="*/ 34 w 186"/>
                <a:gd name="T65" fmla="*/ 114 h 186"/>
                <a:gd name="T66" fmla="*/ 73 w 186"/>
                <a:gd name="T67" fmla="*/ 70 h 186"/>
                <a:gd name="T68" fmla="*/ 106 w 186"/>
                <a:gd name="T69" fmla="*/ 102 h 186"/>
                <a:gd name="T70" fmla="*/ 122 w 186"/>
                <a:gd name="T71" fmla="*/ 87 h 186"/>
                <a:gd name="T72" fmla="*/ 46 w 186"/>
                <a:gd name="T73" fmla="*/ 11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" h="186">
                  <a:moveTo>
                    <a:pt x="140" y="68"/>
                  </a:moveTo>
                  <a:cubicBezTo>
                    <a:pt x="147" y="68"/>
                    <a:pt x="152" y="62"/>
                    <a:pt x="152" y="55"/>
                  </a:cubicBezTo>
                  <a:cubicBezTo>
                    <a:pt x="152" y="48"/>
                    <a:pt x="147" y="43"/>
                    <a:pt x="140" y="43"/>
                  </a:cubicBezTo>
                  <a:cubicBezTo>
                    <a:pt x="133" y="43"/>
                    <a:pt x="127" y="48"/>
                    <a:pt x="127" y="55"/>
                  </a:cubicBezTo>
                  <a:cubicBezTo>
                    <a:pt x="127" y="62"/>
                    <a:pt x="133" y="68"/>
                    <a:pt x="140" y="68"/>
                  </a:cubicBezTo>
                  <a:close/>
                  <a:moveTo>
                    <a:pt x="140" y="51"/>
                  </a:moveTo>
                  <a:cubicBezTo>
                    <a:pt x="142" y="51"/>
                    <a:pt x="144" y="53"/>
                    <a:pt x="144" y="55"/>
                  </a:cubicBezTo>
                  <a:cubicBezTo>
                    <a:pt x="144" y="58"/>
                    <a:pt x="142" y="60"/>
                    <a:pt x="140" y="60"/>
                  </a:cubicBezTo>
                  <a:cubicBezTo>
                    <a:pt x="137" y="60"/>
                    <a:pt x="135" y="58"/>
                    <a:pt x="135" y="55"/>
                  </a:cubicBezTo>
                  <a:cubicBezTo>
                    <a:pt x="135" y="53"/>
                    <a:pt x="137" y="51"/>
                    <a:pt x="140" y="51"/>
                  </a:cubicBezTo>
                  <a:close/>
                  <a:moveTo>
                    <a:pt x="178" y="9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4"/>
                    <a:pt x="98" y="0"/>
                    <a:pt x="93" y="0"/>
                  </a:cubicBezTo>
                  <a:cubicBezTo>
                    <a:pt x="89" y="0"/>
                    <a:pt x="85" y="4"/>
                    <a:pt x="85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4" y="9"/>
                    <a:pt x="0" y="13"/>
                    <a:pt x="0" y="1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9" y="140"/>
                    <a:pt x="13" y="144"/>
                    <a:pt x="17" y="144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79"/>
                    <a:pt x="65" y="179"/>
                    <a:pt x="65" y="179"/>
                  </a:cubicBezTo>
                  <a:cubicBezTo>
                    <a:pt x="64" y="180"/>
                    <a:pt x="64" y="181"/>
                    <a:pt x="64" y="182"/>
                  </a:cubicBezTo>
                  <a:cubicBezTo>
                    <a:pt x="64" y="184"/>
                    <a:pt x="66" y="186"/>
                    <a:pt x="68" y="186"/>
                  </a:cubicBezTo>
                  <a:cubicBezTo>
                    <a:pt x="69" y="186"/>
                    <a:pt x="70" y="186"/>
                    <a:pt x="71" y="185"/>
                  </a:cubicBezTo>
                  <a:cubicBezTo>
                    <a:pt x="93" y="163"/>
                    <a:pt x="93" y="163"/>
                    <a:pt x="93" y="163"/>
                  </a:cubicBezTo>
                  <a:cubicBezTo>
                    <a:pt x="116" y="185"/>
                    <a:pt x="116" y="185"/>
                    <a:pt x="116" y="185"/>
                  </a:cubicBezTo>
                  <a:cubicBezTo>
                    <a:pt x="116" y="186"/>
                    <a:pt x="117" y="186"/>
                    <a:pt x="119" y="186"/>
                  </a:cubicBezTo>
                  <a:cubicBezTo>
                    <a:pt x="121" y="186"/>
                    <a:pt x="123" y="184"/>
                    <a:pt x="123" y="182"/>
                  </a:cubicBezTo>
                  <a:cubicBezTo>
                    <a:pt x="123" y="181"/>
                    <a:pt x="122" y="180"/>
                    <a:pt x="122" y="179"/>
                  </a:cubicBezTo>
                  <a:cubicBezTo>
                    <a:pt x="97" y="155"/>
                    <a:pt x="97" y="155"/>
                    <a:pt x="97" y="155"/>
                  </a:cubicBezTo>
                  <a:cubicBezTo>
                    <a:pt x="97" y="144"/>
                    <a:pt x="97" y="144"/>
                    <a:pt x="97" y="144"/>
                  </a:cubicBezTo>
                  <a:cubicBezTo>
                    <a:pt x="169" y="144"/>
                    <a:pt x="169" y="144"/>
                    <a:pt x="169" y="144"/>
                  </a:cubicBezTo>
                  <a:cubicBezTo>
                    <a:pt x="174" y="144"/>
                    <a:pt x="178" y="140"/>
                    <a:pt x="178" y="135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82" y="34"/>
                    <a:pt x="186" y="30"/>
                    <a:pt x="186" y="2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6" y="13"/>
                    <a:pt x="182" y="9"/>
                    <a:pt x="178" y="9"/>
                  </a:cubicBezTo>
                  <a:close/>
                  <a:moveTo>
                    <a:pt x="169" y="135"/>
                  </a:moveTo>
                  <a:cubicBezTo>
                    <a:pt x="17" y="135"/>
                    <a:pt x="17" y="135"/>
                    <a:pt x="17" y="135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9" y="34"/>
                    <a:pt x="169" y="34"/>
                    <a:pt x="169" y="34"/>
                  </a:cubicBezTo>
                  <a:lnTo>
                    <a:pt x="169" y="135"/>
                  </a:lnTo>
                  <a:close/>
                  <a:moveTo>
                    <a:pt x="17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8" y="17"/>
                    <a:pt x="178" y="17"/>
                    <a:pt x="178" y="17"/>
                  </a:cubicBezTo>
                  <a:lnTo>
                    <a:pt x="178" y="26"/>
                  </a:lnTo>
                  <a:close/>
                  <a:moveTo>
                    <a:pt x="38" y="119"/>
                  </a:moveTo>
                  <a:cubicBezTo>
                    <a:pt x="148" y="119"/>
                    <a:pt x="148" y="119"/>
                    <a:pt x="148" y="119"/>
                  </a:cubicBezTo>
                  <a:cubicBezTo>
                    <a:pt x="150" y="119"/>
                    <a:pt x="152" y="117"/>
                    <a:pt x="152" y="114"/>
                  </a:cubicBezTo>
                  <a:cubicBezTo>
                    <a:pt x="152" y="113"/>
                    <a:pt x="152" y="113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5" y="77"/>
                    <a:pt x="124" y="76"/>
                    <a:pt x="123" y="76"/>
                  </a:cubicBezTo>
                  <a:cubicBezTo>
                    <a:pt x="122" y="76"/>
                    <a:pt x="121" y="77"/>
                    <a:pt x="120" y="78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4" y="60"/>
                    <a:pt x="73" y="60"/>
                    <a:pt x="72" y="60"/>
                  </a:cubicBezTo>
                  <a:cubicBezTo>
                    <a:pt x="71" y="60"/>
                    <a:pt x="69" y="60"/>
                    <a:pt x="69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4" y="113"/>
                    <a:pt x="34" y="114"/>
                    <a:pt x="34" y="114"/>
                  </a:cubicBezTo>
                  <a:cubicBezTo>
                    <a:pt x="34" y="117"/>
                    <a:pt x="36" y="119"/>
                    <a:pt x="38" y="119"/>
                  </a:cubicBezTo>
                  <a:close/>
                  <a:moveTo>
                    <a:pt x="73" y="70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5" y="102"/>
                    <a:pt x="106" y="102"/>
                  </a:cubicBezTo>
                  <a:cubicBezTo>
                    <a:pt x="107" y="102"/>
                    <a:pt x="108" y="101"/>
                    <a:pt x="109" y="101"/>
                  </a:cubicBezTo>
                  <a:cubicBezTo>
                    <a:pt x="122" y="87"/>
                    <a:pt x="122" y="87"/>
                    <a:pt x="122" y="87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46" y="110"/>
                    <a:pt x="46" y="110"/>
                    <a:pt x="46" y="110"/>
                  </a:cubicBezTo>
                  <a:lnTo>
                    <a:pt x="73" y="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54360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5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21416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76156" y="850485"/>
            <a:ext cx="5095382" cy="113097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zh-CN" altLang="en-US" sz="2816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赛题理解</a:t>
            </a:r>
            <a:endParaRPr lang="en-US" sz="2816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202610" y="2192632"/>
            <a:ext cx="792203" cy="792203"/>
            <a:chOff x="2580299" y="2821918"/>
            <a:chExt cx="1122808" cy="1122808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580299" y="2821918"/>
              <a:ext cx="1122808" cy="1122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17" name="Freeform 124"/>
            <p:cNvSpPr>
              <a:spLocks noEditPoints="1"/>
            </p:cNvSpPr>
            <p:nvPr/>
          </p:nvSpPr>
          <p:spPr bwMode="auto">
            <a:xfrm>
              <a:off x="2946988" y="3194308"/>
              <a:ext cx="358898" cy="357836"/>
            </a:xfrm>
            <a:custGeom>
              <a:avLst/>
              <a:gdLst>
                <a:gd name="T0" fmla="*/ 41 w 186"/>
                <a:gd name="T1" fmla="*/ 125 h 185"/>
                <a:gd name="T2" fmla="*/ 45 w 186"/>
                <a:gd name="T3" fmla="*/ 121 h 185"/>
                <a:gd name="T4" fmla="*/ 46 w 186"/>
                <a:gd name="T5" fmla="*/ 118 h 185"/>
                <a:gd name="T6" fmla="*/ 42 w 186"/>
                <a:gd name="T7" fmla="*/ 114 h 185"/>
                <a:gd name="T8" fmla="*/ 39 w 186"/>
                <a:gd name="T9" fmla="*/ 115 h 185"/>
                <a:gd name="T10" fmla="*/ 35 w 186"/>
                <a:gd name="T11" fmla="*/ 119 h 185"/>
                <a:gd name="T12" fmla="*/ 34 w 186"/>
                <a:gd name="T13" fmla="*/ 122 h 185"/>
                <a:gd name="T14" fmla="*/ 38 w 186"/>
                <a:gd name="T15" fmla="*/ 126 h 185"/>
                <a:gd name="T16" fmla="*/ 41 w 186"/>
                <a:gd name="T17" fmla="*/ 125 h 185"/>
                <a:gd name="T18" fmla="*/ 67 w 186"/>
                <a:gd name="T19" fmla="*/ 122 h 185"/>
                <a:gd name="T20" fmla="*/ 63 w 186"/>
                <a:gd name="T21" fmla="*/ 118 h 185"/>
                <a:gd name="T22" fmla="*/ 60 w 186"/>
                <a:gd name="T23" fmla="*/ 119 h 185"/>
                <a:gd name="T24" fmla="*/ 18 w 186"/>
                <a:gd name="T25" fmla="*/ 161 h 185"/>
                <a:gd name="T26" fmla="*/ 17 w 186"/>
                <a:gd name="T27" fmla="*/ 164 h 185"/>
                <a:gd name="T28" fmla="*/ 21 w 186"/>
                <a:gd name="T29" fmla="*/ 168 h 185"/>
                <a:gd name="T30" fmla="*/ 24 w 186"/>
                <a:gd name="T31" fmla="*/ 167 h 185"/>
                <a:gd name="T32" fmla="*/ 66 w 186"/>
                <a:gd name="T33" fmla="*/ 125 h 185"/>
                <a:gd name="T34" fmla="*/ 67 w 186"/>
                <a:gd name="T35" fmla="*/ 122 h 185"/>
                <a:gd name="T36" fmla="*/ 186 w 186"/>
                <a:gd name="T37" fmla="*/ 4 h 185"/>
                <a:gd name="T38" fmla="*/ 181 w 186"/>
                <a:gd name="T39" fmla="*/ 0 h 185"/>
                <a:gd name="T40" fmla="*/ 180 w 186"/>
                <a:gd name="T41" fmla="*/ 0 h 185"/>
                <a:gd name="T42" fmla="*/ 180 w 186"/>
                <a:gd name="T43" fmla="*/ 0 h 185"/>
                <a:gd name="T44" fmla="*/ 3 w 186"/>
                <a:gd name="T45" fmla="*/ 76 h 185"/>
                <a:gd name="T46" fmla="*/ 2 w 186"/>
                <a:gd name="T47" fmla="*/ 76 h 185"/>
                <a:gd name="T48" fmla="*/ 2 w 186"/>
                <a:gd name="T49" fmla="*/ 76 h 185"/>
                <a:gd name="T50" fmla="*/ 2 w 186"/>
                <a:gd name="T51" fmla="*/ 76 h 185"/>
                <a:gd name="T52" fmla="*/ 0 w 186"/>
                <a:gd name="T53" fmla="*/ 80 h 185"/>
                <a:gd name="T54" fmla="*/ 3 w 186"/>
                <a:gd name="T55" fmla="*/ 84 h 185"/>
                <a:gd name="T56" fmla="*/ 3 w 186"/>
                <a:gd name="T57" fmla="*/ 84 h 185"/>
                <a:gd name="T58" fmla="*/ 73 w 186"/>
                <a:gd name="T59" fmla="*/ 113 h 185"/>
                <a:gd name="T60" fmla="*/ 101 w 186"/>
                <a:gd name="T61" fmla="*/ 182 h 185"/>
                <a:gd name="T62" fmla="*/ 101 w 186"/>
                <a:gd name="T63" fmla="*/ 182 h 185"/>
                <a:gd name="T64" fmla="*/ 105 w 186"/>
                <a:gd name="T65" fmla="*/ 185 h 185"/>
                <a:gd name="T66" fmla="*/ 109 w 186"/>
                <a:gd name="T67" fmla="*/ 183 h 185"/>
                <a:gd name="T68" fmla="*/ 109 w 186"/>
                <a:gd name="T69" fmla="*/ 183 h 185"/>
                <a:gd name="T70" fmla="*/ 109 w 186"/>
                <a:gd name="T71" fmla="*/ 183 h 185"/>
                <a:gd name="T72" fmla="*/ 109 w 186"/>
                <a:gd name="T73" fmla="*/ 183 h 185"/>
                <a:gd name="T74" fmla="*/ 185 w 186"/>
                <a:gd name="T75" fmla="*/ 6 h 185"/>
                <a:gd name="T76" fmla="*/ 185 w 186"/>
                <a:gd name="T77" fmla="*/ 6 h 185"/>
                <a:gd name="T78" fmla="*/ 186 w 186"/>
                <a:gd name="T79" fmla="*/ 4 h 185"/>
                <a:gd name="T80" fmla="*/ 15 w 186"/>
                <a:gd name="T81" fmla="*/ 80 h 185"/>
                <a:gd name="T82" fmla="*/ 163 w 186"/>
                <a:gd name="T83" fmla="*/ 16 h 185"/>
                <a:gd name="T84" fmla="*/ 75 w 186"/>
                <a:gd name="T85" fmla="*/ 104 h 185"/>
                <a:gd name="T86" fmla="*/ 15 w 186"/>
                <a:gd name="T87" fmla="*/ 80 h 185"/>
                <a:gd name="T88" fmla="*/ 105 w 186"/>
                <a:gd name="T89" fmla="*/ 170 h 185"/>
                <a:gd name="T90" fmla="*/ 81 w 186"/>
                <a:gd name="T91" fmla="*/ 110 h 185"/>
                <a:gd name="T92" fmla="*/ 169 w 186"/>
                <a:gd name="T93" fmla="*/ 22 h 185"/>
                <a:gd name="T94" fmla="*/ 105 w 186"/>
                <a:gd name="T95" fmla="*/ 170 h 185"/>
                <a:gd name="T96" fmla="*/ 67 w 186"/>
                <a:gd name="T97" fmla="*/ 139 h 185"/>
                <a:gd name="T98" fmla="*/ 64 w 186"/>
                <a:gd name="T99" fmla="*/ 140 h 185"/>
                <a:gd name="T100" fmla="*/ 52 w 186"/>
                <a:gd name="T101" fmla="*/ 153 h 185"/>
                <a:gd name="T102" fmla="*/ 51 w 186"/>
                <a:gd name="T103" fmla="*/ 156 h 185"/>
                <a:gd name="T104" fmla="*/ 55 w 186"/>
                <a:gd name="T105" fmla="*/ 160 h 185"/>
                <a:gd name="T106" fmla="*/ 58 w 186"/>
                <a:gd name="T107" fmla="*/ 159 h 185"/>
                <a:gd name="T108" fmla="*/ 70 w 186"/>
                <a:gd name="T109" fmla="*/ 146 h 185"/>
                <a:gd name="T110" fmla="*/ 72 w 186"/>
                <a:gd name="T111" fmla="*/ 143 h 185"/>
                <a:gd name="T112" fmla="*/ 67 w 186"/>
                <a:gd name="T113" fmla="*/ 13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6" h="185">
                  <a:moveTo>
                    <a:pt x="41" y="125"/>
                  </a:moveTo>
                  <a:cubicBezTo>
                    <a:pt x="45" y="121"/>
                    <a:pt x="45" y="121"/>
                    <a:pt x="45" y="121"/>
                  </a:cubicBezTo>
                  <a:cubicBezTo>
                    <a:pt x="46" y="120"/>
                    <a:pt x="46" y="119"/>
                    <a:pt x="46" y="118"/>
                  </a:cubicBezTo>
                  <a:cubicBezTo>
                    <a:pt x="46" y="116"/>
                    <a:pt x="44" y="114"/>
                    <a:pt x="42" y="114"/>
                  </a:cubicBezTo>
                  <a:cubicBezTo>
                    <a:pt x="41" y="114"/>
                    <a:pt x="40" y="114"/>
                    <a:pt x="39" y="115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4" y="120"/>
                    <a:pt x="34" y="121"/>
                    <a:pt x="34" y="122"/>
                  </a:cubicBezTo>
                  <a:cubicBezTo>
                    <a:pt x="34" y="124"/>
                    <a:pt x="36" y="126"/>
                    <a:pt x="38" y="126"/>
                  </a:cubicBezTo>
                  <a:cubicBezTo>
                    <a:pt x="39" y="126"/>
                    <a:pt x="40" y="126"/>
                    <a:pt x="41" y="125"/>
                  </a:cubicBezTo>
                  <a:close/>
                  <a:moveTo>
                    <a:pt x="67" y="122"/>
                  </a:moveTo>
                  <a:cubicBezTo>
                    <a:pt x="67" y="120"/>
                    <a:pt x="66" y="118"/>
                    <a:pt x="63" y="118"/>
                  </a:cubicBezTo>
                  <a:cubicBezTo>
                    <a:pt x="62" y="118"/>
                    <a:pt x="61" y="118"/>
                    <a:pt x="60" y="119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2"/>
                    <a:pt x="17" y="163"/>
                    <a:pt x="17" y="164"/>
                  </a:cubicBezTo>
                  <a:cubicBezTo>
                    <a:pt x="17" y="167"/>
                    <a:pt x="19" y="168"/>
                    <a:pt x="21" y="168"/>
                  </a:cubicBezTo>
                  <a:cubicBezTo>
                    <a:pt x="22" y="168"/>
                    <a:pt x="23" y="168"/>
                    <a:pt x="24" y="167"/>
                  </a:cubicBezTo>
                  <a:cubicBezTo>
                    <a:pt x="66" y="125"/>
                    <a:pt x="66" y="125"/>
                    <a:pt x="66" y="125"/>
                  </a:cubicBezTo>
                  <a:cubicBezTo>
                    <a:pt x="67" y="124"/>
                    <a:pt x="67" y="123"/>
                    <a:pt x="67" y="122"/>
                  </a:cubicBezTo>
                  <a:close/>
                  <a:moveTo>
                    <a:pt x="186" y="4"/>
                  </a:moveTo>
                  <a:cubicBezTo>
                    <a:pt x="186" y="2"/>
                    <a:pt x="184" y="0"/>
                    <a:pt x="181" y="0"/>
                  </a:cubicBezTo>
                  <a:cubicBezTo>
                    <a:pt x="181" y="0"/>
                    <a:pt x="180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1" y="77"/>
                    <a:pt x="0" y="78"/>
                    <a:pt x="0" y="80"/>
                  </a:cubicBezTo>
                  <a:cubicBezTo>
                    <a:pt x="0" y="82"/>
                    <a:pt x="1" y="83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2" y="184"/>
                    <a:pt x="103" y="185"/>
                    <a:pt x="105" y="185"/>
                  </a:cubicBezTo>
                  <a:cubicBezTo>
                    <a:pt x="107" y="185"/>
                    <a:pt x="109" y="184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5"/>
                    <a:pt x="186" y="5"/>
                    <a:pt x="186" y="4"/>
                  </a:cubicBezTo>
                  <a:close/>
                  <a:moveTo>
                    <a:pt x="15" y="80"/>
                  </a:moveTo>
                  <a:cubicBezTo>
                    <a:pt x="163" y="16"/>
                    <a:pt x="163" y="16"/>
                    <a:pt x="163" y="16"/>
                  </a:cubicBezTo>
                  <a:cubicBezTo>
                    <a:pt x="75" y="104"/>
                    <a:pt x="75" y="104"/>
                    <a:pt x="75" y="104"/>
                  </a:cubicBezTo>
                  <a:lnTo>
                    <a:pt x="15" y="80"/>
                  </a:lnTo>
                  <a:close/>
                  <a:moveTo>
                    <a:pt x="105" y="170"/>
                  </a:moveTo>
                  <a:cubicBezTo>
                    <a:pt x="81" y="110"/>
                    <a:pt x="81" y="110"/>
                    <a:pt x="81" y="110"/>
                  </a:cubicBezTo>
                  <a:cubicBezTo>
                    <a:pt x="169" y="22"/>
                    <a:pt x="169" y="22"/>
                    <a:pt x="169" y="22"/>
                  </a:cubicBezTo>
                  <a:lnTo>
                    <a:pt x="105" y="170"/>
                  </a:lnTo>
                  <a:close/>
                  <a:moveTo>
                    <a:pt x="67" y="139"/>
                  </a:moveTo>
                  <a:cubicBezTo>
                    <a:pt x="66" y="139"/>
                    <a:pt x="65" y="139"/>
                    <a:pt x="64" y="140"/>
                  </a:cubicBezTo>
                  <a:cubicBezTo>
                    <a:pt x="52" y="153"/>
                    <a:pt x="52" y="153"/>
                    <a:pt x="52" y="153"/>
                  </a:cubicBezTo>
                  <a:cubicBezTo>
                    <a:pt x="51" y="154"/>
                    <a:pt x="51" y="155"/>
                    <a:pt x="51" y="156"/>
                  </a:cubicBezTo>
                  <a:cubicBezTo>
                    <a:pt x="51" y="158"/>
                    <a:pt x="52" y="160"/>
                    <a:pt x="55" y="160"/>
                  </a:cubicBezTo>
                  <a:cubicBezTo>
                    <a:pt x="56" y="160"/>
                    <a:pt x="57" y="160"/>
                    <a:pt x="58" y="159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5"/>
                    <a:pt x="72" y="144"/>
                    <a:pt x="72" y="143"/>
                  </a:cubicBezTo>
                  <a:cubicBezTo>
                    <a:pt x="72" y="141"/>
                    <a:pt x="70" y="139"/>
                    <a:pt x="67" y="1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26802" y="2192632"/>
            <a:ext cx="792203" cy="792203"/>
            <a:chOff x="4018477" y="2821918"/>
            <a:chExt cx="1122808" cy="1122808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4018477" y="2821918"/>
              <a:ext cx="1122808" cy="11228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18" name="Freeform 129"/>
            <p:cNvSpPr>
              <a:spLocks noEditPoints="1"/>
            </p:cNvSpPr>
            <p:nvPr/>
          </p:nvSpPr>
          <p:spPr bwMode="auto">
            <a:xfrm>
              <a:off x="4395319" y="3194308"/>
              <a:ext cx="357836" cy="357836"/>
            </a:xfrm>
            <a:custGeom>
              <a:avLst/>
              <a:gdLst>
                <a:gd name="T0" fmla="*/ 162 w 185"/>
                <a:gd name="T1" fmla="*/ 52 h 185"/>
                <a:gd name="T2" fmla="*/ 149 w 185"/>
                <a:gd name="T3" fmla="*/ 18 h 185"/>
                <a:gd name="T4" fmla="*/ 133 w 185"/>
                <a:gd name="T5" fmla="*/ 23 h 185"/>
                <a:gd name="T6" fmla="*/ 105 w 185"/>
                <a:gd name="T7" fmla="*/ 0 h 185"/>
                <a:gd name="T8" fmla="*/ 72 w 185"/>
                <a:gd name="T9" fmla="*/ 15 h 185"/>
                <a:gd name="T10" fmla="*/ 40 w 185"/>
                <a:gd name="T11" fmla="*/ 17 h 185"/>
                <a:gd name="T12" fmla="*/ 18 w 185"/>
                <a:gd name="T13" fmla="*/ 44 h 185"/>
                <a:gd name="T14" fmla="*/ 6 w 185"/>
                <a:gd name="T15" fmla="*/ 74 h 185"/>
                <a:gd name="T16" fmla="*/ 6 w 185"/>
                <a:gd name="T17" fmla="*/ 111 h 185"/>
                <a:gd name="T18" fmla="*/ 18 w 185"/>
                <a:gd name="T19" fmla="*/ 141 h 185"/>
                <a:gd name="T20" fmla="*/ 39 w 185"/>
                <a:gd name="T21" fmla="*/ 168 h 185"/>
                <a:gd name="T22" fmla="*/ 72 w 185"/>
                <a:gd name="T23" fmla="*/ 170 h 185"/>
                <a:gd name="T24" fmla="*/ 105 w 185"/>
                <a:gd name="T25" fmla="*/ 185 h 185"/>
                <a:gd name="T26" fmla="*/ 133 w 185"/>
                <a:gd name="T27" fmla="*/ 162 h 185"/>
                <a:gd name="T28" fmla="*/ 149 w 185"/>
                <a:gd name="T29" fmla="*/ 167 h 185"/>
                <a:gd name="T30" fmla="*/ 162 w 185"/>
                <a:gd name="T31" fmla="*/ 133 h 185"/>
                <a:gd name="T32" fmla="*/ 185 w 185"/>
                <a:gd name="T33" fmla="*/ 105 h 185"/>
                <a:gd name="T34" fmla="*/ 177 w 185"/>
                <a:gd name="T35" fmla="*/ 103 h 185"/>
                <a:gd name="T36" fmla="*/ 162 w 185"/>
                <a:gd name="T37" fmla="*/ 111 h 185"/>
                <a:gd name="T38" fmla="*/ 160 w 185"/>
                <a:gd name="T39" fmla="*/ 145 h 185"/>
                <a:gd name="T40" fmla="*/ 137 w 185"/>
                <a:gd name="T41" fmla="*/ 155 h 185"/>
                <a:gd name="T42" fmla="*/ 111 w 185"/>
                <a:gd name="T43" fmla="*/ 162 h 185"/>
                <a:gd name="T44" fmla="*/ 103 w 185"/>
                <a:gd name="T45" fmla="*/ 177 h 185"/>
                <a:gd name="T46" fmla="*/ 74 w 185"/>
                <a:gd name="T47" fmla="*/ 162 h 185"/>
                <a:gd name="T48" fmla="*/ 48 w 185"/>
                <a:gd name="T49" fmla="*/ 155 h 185"/>
                <a:gd name="T50" fmla="*/ 26 w 185"/>
                <a:gd name="T51" fmla="*/ 145 h 185"/>
                <a:gd name="T52" fmla="*/ 23 w 185"/>
                <a:gd name="T53" fmla="*/ 111 h 185"/>
                <a:gd name="T54" fmla="*/ 8 w 185"/>
                <a:gd name="T55" fmla="*/ 103 h 185"/>
                <a:gd name="T56" fmla="*/ 23 w 185"/>
                <a:gd name="T57" fmla="*/ 74 h 185"/>
                <a:gd name="T58" fmla="*/ 26 w 185"/>
                <a:gd name="T59" fmla="*/ 40 h 185"/>
                <a:gd name="T60" fmla="*/ 48 w 185"/>
                <a:gd name="T61" fmla="*/ 30 h 185"/>
                <a:gd name="T62" fmla="*/ 74 w 185"/>
                <a:gd name="T63" fmla="*/ 23 h 185"/>
                <a:gd name="T64" fmla="*/ 103 w 185"/>
                <a:gd name="T65" fmla="*/ 8 h 185"/>
                <a:gd name="T66" fmla="*/ 111 w 185"/>
                <a:gd name="T67" fmla="*/ 23 h 185"/>
                <a:gd name="T68" fmla="*/ 137 w 185"/>
                <a:gd name="T69" fmla="*/ 30 h 185"/>
                <a:gd name="T70" fmla="*/ 160 w 185"/>
                <a:gd name="T71" fmla="*/ 40 h 185"/>
                <a:gd name="T72" fmla="*/ 162 w 185"/>
                <a:gd name="T73" fmla="*/ 74 h 185"/>
                <a:gd name="T74" fmla="*/ 177 w 185"/>
                <a:gd name="T75" fmla="*/ 103 h 185"/>
                <a:gd name="T76" fmla="*/ 93 w 185"/>
                <a:gd name="T77" fmla="*/ 143 h 185"/>
                <a:gd name="T78" fmla="*/ 93 w 185"/>
                <a:gd name="T79" fmla="*/ 50 h 185"/>
                <a:gd name="T80" fmla="*/ 93 w 185"/>
                <a:gd name="T81" fmla="*/ 76 h 185"/>
                <a:gd name="T82" fmla="*/ 93 w 185"/>
                <a:gd name="T83" fmla="*/ 50 h 185"/>
                <a:gd name="T84" fmla="*/ 54 w 185"/>
                <a:gd name="T85" fmla="*/ 76 h 185"/>
                <a:gd name="T86" fmla="*/ 88 w 185"/>
                <a:gd name="T87" fmla="*/ 109 h 185"/>
                <a:gd name="T88" fmla="*/ 93 w 185"/>
                <a:gd name="T89" fmla="*/ 84 h 185"/>
                <a:gd name="T90" fmla="*/ 84 w 185"/>
                <a:gd name="T91" fmla="*/ 93 h 185"/>
                <a:gd name="T92" fmla="*/ 97 w 185"/>
                <a:gd name="T93" fmla="*/ 109 h 185"/>
                <a:gd name="T94" fmla="*/ 131 w 185"/>
                <a:gd name="T95" fmla="*/ 7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5" h="185">
                  <a:moveTo>
                    <a:pt x="179" y="74"/>
                  </a:moveTo>
                  <a:cubicBezTo>
                    <a:pt x="170" y="72"/>
                    <a:pt x="170" y="72"/>
                    <a:pt x="170" y="72"/>
                  </a:cubicBezTo>
                  <a:cubicBezTo>
                    <a:pt x="168" y="65"/>
                    <a:pt x="166" y="58"/>
                    <a:pt x="162" y="52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2"/>
                    <a:pt x="169" y="38"/>
                    <a:pt x="167" y="36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7" y="17"/>
                    <a:pt x="146" y="17"/>
                  </a:cubicBezTo>
                  <a:cubicBezTo>
                    <a:pt x="144" y="17"/>
                    <a:pt x="142" y="17"/>
                    <a:pt x="141" y="18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27" y="19"/>
                    <a:pt x="120" y="17"/>
                    <a:pt x="113" y="1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0" y="3"/>
                    <a:pt x="108" y="0"/>
                    <a:pt x="105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7" y="0"/>
                    <a:pt x="75" y="3"/>
                    <a:pt x="74" y="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5" y="17"/>
                    <a:pt x="58" y="19"/>
                    <a:pt x="52" y="23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7"/>
                    <a:pt x="41" y="17"/>
                    <a:pt x="40" y="17"/>
                  </a:cubicBezTo>
                  <a:cubicBezTo>
                    <a:pt x="38" y="17"/>
                    <a:pt x="37" y="17"/>
                    <a:pt x="36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6" y="38"/>
                    <a:pt x="17" y="42"/>
                    <a:pt x="18" y="44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19" y="58"/>
                    <a:pt x="17" y="65"/>
                    <a:pt x="15" y="72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3" y="75"/>
                    <a:pt x="0" y="77"/>
                    <a:pt x="0" y="8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8"/>
                    <a:pt x="3" y="110"/>
                    <a:pt x="6" y="111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17" y="120"/>
                    <a:pt x="19" y="127"/>
                    <a:pt x="23" y="13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7" y="143"/>
                    <a:pt x="16" y="147"/>
                    <a:pt x="18" y="149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7" y="168"/>
                    <a:pt x="38" y="168"/>
                    <a:pt x="39" y="168"/>
                  </a:cubicBezTo>
                  <a:cubicBezTo>
                    <a:pt x="41" y="168"/>
                    <a:pt x="43" y="168"/>
                    <a:pt x="44" y="167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58" y="166"/>
                    <a:pt x="65" y="168"/>
                    <a:pt x="72" y="170"/>
                  </a:cubicBezTo>
                  <a:cubicBezTo>
                    <a:pt x="74" y="179"/>
                    <a:pt x="74" y="179"/>
                    <a:pt x="74" y="179"/>
                  </a:cubicBezTo>
                  <a:cubicBezTo>
                    <a:pt x="75" y="182"/>
                    <a:pt x="77" y="185"/>
                    <a:pt x="80" y="185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8" y="185"/>
                    <a:pt x="110" y="182"/>
                    <a:pt x="111" y="179"/>
                  </a:cubicBezTo>
                  <a:cubicBezTo>
                    <a:pt x="113" y="170"/>
                    <a:pt x="113" y="170"/>
                    <a:pt x="113" y="170"/>
                  </a:cubicBezTo>
                  <a:cubicBezTo>
                    <a:pt x="120" y="168"/>
                    <a:pt x="127" y="166"/>
                    <a:pt x="133" y="162"/>
                  </a:cubicBezTo>
                  <a:cubicBezTo>
                    <a:pt x="141" y="167"/>
                    <a:pt x="141" y="167"/>
                    <a:pt x="141" y="167"/>
                  </a:cubicBezTo>
                  <a:cubicBezTo>
                    <a:pt x="142" y="168"/>
                    <a:pt x="144" y="168"/>
                    <a:pt x="146" y="168"/>
                  </a:cubicBezTo>
                  <a:cubicBezTo>
                    <a:pt x="147" y="168"/>
                    <a:pt x="148" y="168"/>
                    <a:pt x="149" y="167"/>
                  </a:cubicBezTo>
                  <a:cubicBezTo>
                    <a:pt x="167" y="149"/>
                    <a:pt x="167" y="149"/>
                    <a:pt x="167" y="149"/>
                  </a:cubicBezTo>
                  <a:cubicBezTo>
                    <a:pt x="169" y="147"/>
                    <a:pt x="169" y="143"/>
                    <a:pt x="167" y="141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6" y="127"/>
                    <a:pt x="168" y="120"/>
                    <a:pt x="170" y="113"/>
                  </a:cubicBezTo>
                  <a:cubicBezTo>
                    <a:pt x="179" y="111"/>
                    <a:pt x="179" y="111"/>
                    <a:pt x="179" y="111"/>
                  </a:cubicBezTo>
                  <a:cubicBezTo>
                    <a:pt x="182" y="110"/>
                    <a:pt x="185" y="108"/>
                    <a:pt x="185" y="105"/>
                  </a:cubicBezTo>
                  <a:cubicBezTo>
                    <a:pt x="185" y="80"/>
                    <a:pt x="185" y="80"/>
                    <a:pt x="185" y="80"/>
                  </a:cubicBezTo>
                  <a:cubicBezTo>
                    <a:pt x="185" y="77"/>
                    <a:pt x="182" y="75"/>
                    <a:pt x="179" y="74"/>
                  </a:cubicBezTo>
                  <a:close/>
                  <a:moveTo>
                    <a:pt x="177" y="103"/>
                  </a:moveTo>
                  <a:cubicBezTo>
                    <a:pt x="177" y="103"/>
                    <a:pt x="177" y="103"/>
                    <a:pt x="177" y="103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5" y="106"/>
                    <a:pt x="163" y="108"/>
                    <a:pt x="162" y="111"/>
                  </a:cubicBezTo>
                  <a:cubicBezTo>
                    <a:pt x="161" y="117"/>
                    <a:pt x="158" y="123"/>
                    <a:pt x="155" y="129"/>
                  </a:cubicBezTo>
                  <a:cubicBezTo>
                    <a:pt x="153" y="131"/>
                    <a:pt x="153" y="134"/>
                    <a:pt x="155" y="137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4"/>
                    <a:pt x="134" y="154"/>
                    <a:pt x="133" y="154"/>
                  </a:cubicBezTo>
                  <a:cubicBezTo>
                    <a:pt x="131" y="154"/>
                    <a:pt x="130" y="154"/>
                    <a:pt x="129" y="155"/>
                  </a:cubicBezTo>
                  <a:cubicBezTo>
                    <a:pt x="123" y="158"/>
                    <a:pt x="117" y="160"/>
                    <a:pt x="111" y="162"/>
                  </a:cubicBezTo>
                  <a:cubicBezTo>
                    <a:pt x="108" y="163"/>
                    <a:pt x="106" y="165"/>
                    <a:pt x="105" y="168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0" y="168"/>
                    <a:pt x="80" y="168"/>
                    <a:pt x="80" y="168"/>
                  </a:cubicBezTo>
                  <a:cubicBezTo>
                    <a:pt x="79" y="165"/>
                    <a:pt x="77" y="163"/>
                    <a:pt x="74" y="162"/>
                  </a:cubicBezTo>
                  <a:cubicBezTo>
                    <a:pt x="68" y="160"/>
                    <a:pt x="62" y="158"/>
                    <a:pt x="57" y="155"/>
                  </a:cubicBezTo>
                  <a:cubicBezTo>
                    <a:pt x="55" y="154"/>
                    <a:pt x="54" y="154"/>
                    <a:pt x="52" y="154"/>
                  </a:cubicBezTo>
                  <a:cubicBezTo>
                    <a:pt x="51" y="154"/>
                    <a:pt x="49" y="154"/>
                    <a:pt x="48" y="155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26" y="145"/>
                    <a:pt x="26" y="145"/>
                    <a:pt x="26" y="145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2" y="134"/>
                    <a:pt x="32" y="131"/>
                    <a:pt x="30" y="129"/>
                  </a:cubicBezTo>
                  <a:cubicBezTo>
                    <a:pt x="27" y="123"/>
                    <a:pt x="25" y="117"/>
                    <a:pt x="23" y="111"/>
                  </a:cubicBezTo>
                  <a:cubicBezTo>
                    <a:pt x="22" y="108"/>
                    <a:pt x="20" y="106"/>
                    <a:pt x="17" y="105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20" y="79"/>
                    <a:pt x="22" y="77"/>
                    <a:pt x="23" y="74"/>
                  </a:cubicBezTo>
                  <a:cubicBezTo>
                    <a:pt x="25" y="68"/>
                    <a:pt x="27" y="62"/>
                    <a:pt x="30" y="57"/>
                  </a:cubicBezTo>
                  <a:cubicBezTo>
                    <a:pt x="32" y="54"/>
                    <a:pt x="32" y="51"/>
                    <a:pt x="30" y="48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9" y="31"/>
                    <a:pt x="51" y="31"/>
                    <a:pt x="52" y="31"/>
                  </a:cubicBezTo>
                  <a:cubicBezTo>
                    <a:pt x="54" y="31"/>
                    <a:pt x="55" y="31"/>
                    <a:pt x="57" y="30"/>
                  </a:cubicBezTo>
                  <a:cubicBezTo>
                    <a:pt x="62" y="27"/>
                    <a:pt x="68" y="25"/>
                    <a:pt x="74" y="23"/>
                  </a:cubicBezTo>
                  <a:cubicBezTo>
                    <a:pt x="77" y="22"/>
                    <a:pt x="79" y="20"/>
                    <a:pt x="80" y="17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6" y="20"/>
                    <a:pt x="108" y="22"/>
                    <a:pt x="111" y="23"/>
                  </a:cubicBezTo>
                  <a:cubicBezTo>
                    <a:pt x="117" y="25"/>
                    <a:pt x="123" y="27"/>
                    <a:pt x="129" y="30"/>
                  </a:cubicBezTo>
                  <a:cubicBezTo>
                    <a:pt x="130" y="31"/>
                    <a:pt x="131" y="31"/>
                    <a:pt x="133" y="31"/>
                  </a:cubicBezTo>
                  <a:cubicBezTo>
                    <a:pt x="134" y="31"/>
                    <a:pt x="136" y="31"/>
                    <a:pt x="137" y="30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3" y="51"/>
                    <a:pt x="153" y="54"/>
                    <a:pt x="155" y="57"/>
                  </a:cubicBezTo>
                  <a:cubicBezTo>
                    <a:pt x="158" y="62"/>
                    <a:pt x="161" y="68"/>
                    <a:pt x="162" y="74"/>
                  </a:cubicBezTo>
                  <a:cubicBezTo>
                    <a:pt x="163" y="77"/>
                    <a:pt x="165" y="79"/>
                    <a:pt x="168" y="80"/>
                  </a:cubicBezTo>
                  <a:cubicBezTo>
                    <a:pt x="177" y="82"/>
                    <a:pt x="177" y="82"/>
                    <a:pt x="177" y="82"/>
                  </a:cubicBezTo>
                  <a:lnTo>
                    <a:pt x="177" y="103"/>
                  </a:lnTo>
                  <a:close/>
                  <a:moveTo>
                    <a:pt x="93" y="42"/>
                  </a:moveTo>
                  <a:cubicBezTo>
                    <a:pt x="65" y="42"/>
                    <a:pt x="42" y="65"/>
                    <a:pt x="42" y="93"/>
                  </a:cubicBezTo>
                  <a:cubicBezTo>
                    <a:pt x="42" y="120"/>
                    <a:pt x="65" y="143"/>
                    <a:pt x="93" y="143"/>
                  </a:cubicBezTo>
                  <a:cubicBezTo>
                    <a:pt x="121" y="143"/>
                    <a:pt x="143" y="120"/>
                    <a:pt x="143" y="93"/>
                  </a:cubicBezTo>
                  <a:cubicBezTo>
                    <a:pt x="143" y="65"/>
                    <a:pt x="121" y="42"/>
                    <a:pt x="93" y="42"/>
                  </a:cubicBezTo>
                  <a:close/>
                  <a:moveTo>
                    <a:pt x="93" y="50"/>
                  </a:moveTo>
                  <a:cubicBezTo>
                    <a:pt x="107" y="50"/>
                    <a:pt x="120" y="58"/>
                    <a:pt x="127" y="68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2" y="78"/>
                    <a:pt x="97" y="76"/>
                    <a:pt x="93" y="76"/>
                  </a:cubicBezTo>
                  <a:cubicBezTo>
                    <a:pt x="88" y="76"/>
                    <a:pt x="83" y="78"/>
                    <a:pt x="80" y="81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66" y="58"/>
                    <a:pt x="78" y="50"/>
                    <a:pt x="93" y="50"/>
                  </a:cubicBezTo>
                  <a:close/>
                  <a:moveTo>
                    <a:pt x="88" y="135"/>
                  </a:moveTo>
                  <a:cubicBezTo>
                    <a:pt x="67" y="132"/>
                    <a:pt x="50" y="114"/>
                    <a:pt x="50" y="93"/>
                  </a:cubicBezTo>
                  <a:cubicBezTo>
                    <a:pt x="50" y="87"/>
                    <a:pt x="52" y="81"/>
                    <a:pt x="54" y="76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90"/>
                    <a:pt x="76" y="91"/>
                    <a:pt x="76" y="93"/>
                  </a:cubicBezTo>
                  <a:cubicBezTo>
                    <a:pt x="76" y="100"/>
                    <a:pt x="81" y="107"/>
                    <a:pt x="88" y="109"/>
                  </a:cubicBezTo>
                  <a:lnTo>
                    <a:pt x="88" y="135"/>
                  </a:lnTo>
                  <a:close/>
                  <a:moveTo>
                    <a:pt x="84" y="93"/>
                  </a:moveTo>
                  <a:cubicBezTo>
                    <a:pt x="84" y="88"/>
                    <a:pt x="88" y="84"/>
                    <a:pt x="93" y="84"/>
                  </a:cubicBezTo>
                  <a:cubicBezTo>
                    <a:pt x="97" y="84"/>
                    <a:pt x="101" y="88"/>
                    <a:pt x="101" y="93"/>
                  </a:cubicBezTo>
                  <a:cubicBezTo>
                    <a:pt x="101" y="97"/>
                    <a:pt x="97" y="101"/>
                    <a:pt x="93" y="101"/>
                  </a:cubicBezTo>
                  <a:cubicBezTo>
                    <a:pt x="88" y="101"/>
                    <a:pt x="84" y="97"/>
                    <a:pt x="84" y="93"/>
                  </a:cubicBezTo>
                  <a:close/>
                  <a:moveTo>
                    <a:pt x="135" y="93"/>
                  </a:moveTo>
                  <a:cubicBezTo>
                    <a:pt x="135" y="114"/>
                    <a:pt x="118" y="132"/>
                    <a:pt x="97" y="135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104" y="107"/>
                    <a:pt x="109" y="100"/>
                    <a:pt x="109" y="93"/>
                  </a:cubicBezTo>
                  <a:cubicBezTo>
                    <a:pt x="109" y="91"/>
                    <a:pt x="109" y="90"/>
                    <a:pt x="109" y="88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4" y="81"/>
                    <a:pt x="135" y="87"/>
                    <a:pt x="135" y="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50993" y="2192632"/>
            <a:ext cx="792203" cy="792203"/>
            <a:chOff x="5468924" y="2821918"/>
            <a:chExt cx="1122808" cy="1122808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5468924" y="2821918"/>
              <a:ext cx="1122808" cy="11228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20" name="Freeform 136"/>
            <p:cNvSpPr>
              <a:spLocks noEditPoints="1"/>
            </p:cNvSpPr>
            <p:nvPr/>
          </p:nvSpPr>
          <p:spPr bwMode="auto">
            <a:xfrm>
              <a:off x="5838646" y="3193247"/>
              <a:ext cx="357836" cy="359959"/>
            </a:xfrm>
            <a:custGeom>
              <a:avLst/>
              <a:gdLst>
                <a:gd name="T0" fmla="*/ 122 w 185"/>
                <a:gd name="T1" fmla="*/ 118 h 186"/>
                <a:gd name="T2" fmla="*/ 122 w 185"/>
                <a:gd name="T3" fmla="*/ 127 h 186"/>
                <a:gd name="T4" fmla="*/ 160 w 185"/>
                <a:gd name="T5" fmla="*/ 122 h 186"/>
                <a:gd name="T6" fmla="*/ 156 w 185"/>
                <a:gd name="T7" fmla="*/ 84 h 186"/>
                <a:gd name="T8" fmla="*/ 118 w 185"/>
                <a:gd name="T9" fmla="*/ 89 h 186"/>
                <a:gd name="T10" fmla="*/ 156 w 185"/>
                <a:gd name="T11" fmla="*/ 93 h 186"/>
                <a:gd name="T12" fmla="*/ 156 w 185"/>
                <a:gd name="T13" fmla="*/ 84 h 186"/>
                <a:gd name="T14" fmla="*/ 33 w 185"/>
                <a:gd name="T15" fmla="*/ 34 h 186"/>
                <a:gd name="T16" fmla="*/ 25 w 185"/>
                <a:gd name="T17" fmla="*/ 59 h 186"/>
                <a:gd name="T18" fmla="*/ 0 w 185"/>
                <a:gd name="T19" fmla="*/ 68 h 186"/>
                <a:gd name="T20" fmla="*/ 25 w 185"/>
                <a:gd name="T21" fmla="*/ 186 h 186"/>
                <a:gd name="T22" fmla="*/ 185 w 185"/>
                <a:gd name="T23" fmla="*/ 177 h 186"/>
                <a:gd name="T24" fmla="*/ 177 w 185"/>
                <a:gd name="T25" fmla="*/ 34 h 186"/>
                <a:gd name="T26" fmla="*/ 25 w 185"/>
                <a:gd name="T27" fmla="*/ 177 h 186"/>
                <a:gd name="T28" fmla="*/ 8 w 185"/>
                <a:gd name="T29" fmla="*/ 68 h 186"/>
                <a:gd name="T30" fmla="*/ 25 w 185"/>
                <a:gd name="T31" fmla="*/ 156 h 186"/>
                <a:gd name="T32" fmla="*/ 33 w 185"/>
                <a:gd name="T33" fmla="*/ 156 h 186"/>
                <a:gd name="T34" fmla="*/ 177 w 185"/>
                <a:gd name="T35" fmla="*/ 42 h 186"/>
                <a:gd name="T36" fmla="*/ 139 w 185"/>
                <a:gd name="T37" fmla="*/ 68 h 186"/>
                <a:gd name="T38" fmla="*/ 139 w 185"/>
                <a:gd name="T39" fmla="*/ 59 h 186"/>
                <a:gd name="T40" fmla="*/ 139 w 185"/>
                <a:gd name="T41" fmla="*/ 68 h 186"/>
                <a:gd name="T42" fmla="*/ 164 w 185"/>
                <a:gd name="T43" fmla="*/ 9 h 186"/>
                <a:gd name="T44" fmla="*/ 164 w 185"/>
                <a:gd name="T45" fmla="*/ 0 h 186"/>
                <a:gd name="T46" fmla="*/ 50 w 185"/>
                <a:gd name="T47" fmla="*/ 4 h 186"/>
                <a:gd name="T48" fmla="*/ 156 w 185"/>
                <a:gd name="T49" fmla="*/ 101 h 186"/>
                <a:gd name="T50" fmla="*/ 118 w 185"/>
                <a:gd name="T51" fmla="*/ 106 h 186"/>
                <a:gd name="T52" fmla="*/ 156 w 185"/>
                <a:gd name="T53" fmla="*/ 110 h 186"/>
                <a:gd name="T54" fmla="*/ 156 w 185"/>
                <a:gd name="T55" fmla="*/ 101 h 186"/>
                <a:gd name="T56" fmla="*/ 173 w 185"/>
                <a:gd name="T57" fmla="*/ 25 h 186"/>
                <a:gd name="T58" fmla="*/ 173 w 185"/>
                <a:gd name="T59" fmla="*/ 17 h 186"/>
                <a:gd name="T60" fmla="*/ 38 w 185"/>
                <a:gd name="T61" fmla="*/ 21 h 186"/>
                <a:gd name="T62" fmla="*/ 156 w 185"/>
                <a:gd name="T63" fmla="*/ 68 h 186"/>
                <a:gd name="T64" fmla="*/ 156 w 185"/>
                <a:gd name="T65" fmla="*/ 59 h 186"/>
                <a:gd name="T66" fmla="*/ 156 w 185"/>
                <a:gd name="T67" fmla="*/ 68 h 186"/>
                <a:gd name="T68" fmla="*/ 156 w 185"/>
                <a:gd name="T69" fmla="*/ 144 h 186"/>
                <a:gd name="T70" fmla="*/ 156 w 185"/>
                <a:gd name="T71" fmla="*/ 135 h 186"/>
                <a:gd name="T72" fmla="*/ 50 w 185"/>
                <a:gd name="T73" fmla="*/ 139 h 186"/>
                <a:gd name="T74" fmla="*/ 88 w 185"/>
                <a:gd name="T75" fmla="*/ 68 h 186"/>
                <a:gd name="T76" fmla="*/ 126 w 185"/>
                <a:gd name="T77" fmla="*/ 63 h 186"/>
                <a:gd name="T78" fmla="*/ 88 w 185"/>
                <a:gd name="T79" fmla="*/ 59 h 186"/>
                <a:gd name="T80" fmla="*/ 88 w 185"/>
                <a:gd name="T81" fmla="*/ 68 h 186"/>
                <a:gd name="T82" fmla="*/ 156 w 185"/>
                <a:gd name="T83" fmla="*/ 160 h 186"/>
                <a:gd name="T84" fmla="*/ 156 w 185"/>
                <a:gd name="T85" fmla="*/ 152 h 186"/>
                <a:gd name="T86" fmla="*/ 50 w 185"/>
                <a:gd name="T87" fmla="*/ 156 h 186"/>
                <a:gd name="T88" fmla="*/ 55 w 185"/>
                <a:gd name="T89" fmla="*/ 127 h 186"/>
                <a:gd name="T90" fmla="*/ 101 w 185"/>
                <a:gd name="T91" fmla="*/ 122 h 186"/>
                <a:gd name="T92" fmla="*/ 97 w 185"/>
                <a:gd name="T93" fmla="*/ 84 h 186"/>
                <a:gd name="T94" fmla="*/ 50 w 185"/>
                <a:gd name="T95" fmla="*/ 89 h 186"/>
                <a:gd name="T96" fmla="*/ 55 w 185"/>
                <a:gd name="T97" fmla="*/ 127 h 186"/>
                <a:gd name="T98" fmla="*/ 92 w 185"/>
                <a:gd name="T99" fmla="*/ 93 h 186"/>
                <a:gd name="T100" fmla="*/ 59 w 185"/>
                <a:gd name="T101" fmla="*/ 118 h 186"/>
                <a:gd name="T102" fmla="*/ 55 w 185"/>
                <a:gd name="T103" fmla="*/ 68 h 186"/>
                <a:gd name="T104" fmla="*/ 55 w 185"/>
                <a:gd name="T105" fmla="*/ 59 h 186"/>
                <a:gd name="T106" fmla="*/ 55 w 185"/>
                <a:gd name="T107" fmla="*/ 68 h 186"/>
                <a:gd name="T108" fmla="*/ 76 w 185"/>
                <a:gd name="T109" fmla="*/ 63 h 186"/>
                <a:gd name="T110" fmla="*/ 67 w 185"/>
                <a:gd name="T111" fmla="*/ 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5" h="186">
                  <a:moveTo>
                    <a:pt x="156" y="118"/>
                  </a:moveTo>
                  <a:cubicBezTo>
                    <a:pt x="122" y="118"/>
                    <a:pt x="122" y="118"/>
                    <a:pt x="122" y="118"/>
                  </a:cubicBezTo>
                  <a:cubicBezTo>
                    <a:pt x="120" y="118"/>
                    <a:pt x="118" y="120"/>
                    <a:pt x="118" y="122"/>
                  </a:cubicBezTo>
                  <a:cubicBezTo>
                    <a:pt x="118" y="125"/>
                    <a:pt x="120" y="127"/>
                    <a:pt x="122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8" y="127"/>
                    <a:pt x="160" y="125"/>
                    <a:pt x="160" y="122"/>
                  </a:cubicBezTo>
                  <a:cubicBezTo>
                    <a:pt x="160" y="120"/>
                    <a:pt x="158" y="118"/>
                    <a:pt x="156" y="118"/>
                  </a:cubicBezTo>
                  <a:close/>
                  <a:moveTo>
                    <a:pt x="156" y="84"/>
                  </a:moveTo>
                  <a:cubicBezTo>
                    <a:pt x="122" y="84"/>
                    <a:pt x="122" y="84"/>
                    <a:pt x="122" y="84"/>
                  </a:cubicBezTo>
                  <a:cubicBezTo>
                    <a:pt x="120" y="84"/>
                    <a:pt x="118" y="86"/>
                    <a:pt x="118" y="89"/>
                  </a:cubicBezTo>
                  <a:cubicBezTo>
                    <a:pt x="118" y="91"/>
                    <a:pt x="120" y="93"/>
                    <a:pt x="122" y="93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8" y="93"/>
                    <a:pt x="160" y="91"/>
                    <a:pt x="160" y="89"/>
                  </a:cubicBezTo>
                  <a:cubicBezTo>
                    <a:pt x="160" y="86"/>
                    <a:pt x="158" y="84"/>
                    <a:pt x="156" y="84"/>
                  </a:cubicBezTo>
                  <a:close/>
                  <a:moveTo>
                    <a:pt x="177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29" y="34"/>
                    <a:pt x="25" y="38"/>
                    <a:pt x="25" y="42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3" y="59"/>
                    <a:pt x="0" y="63"/>
                    <a:pt x="0" y="6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74"/>
                    <a:pt x="11" y="186"/>
                    <a:pt x="25" y="186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82" y="186"/>
                    <a:pt x="185" y="182"/>
                    <a:pt x="185" y="177"/>
                  </a:cubicBezTo>
                  <a:cubicBezTo>
                    <a:pt x="185" y="42"/>
                    <a:pt x="185" y="42"/>
                    <a:pt x="185" y="42"/>
                  </a:cubicBezTo>
                  <a:cubicBezTo>
                    <a:pt x="185" y="38"/>
                    <a:pt x="182" y="34"/>
                    <a:pt x="177" y="34"/>
                  </a:cubicBezTo>
                  <a:close/>
                  <a:moveTo>
                    <a:pt x="177" y="177"/>
                  </a:moveTo>
                  <a:cubicBezTo>
                    <a:pt x="25" y="177"/>
                    <a:pt x="25" y="177"/>
                    <a:pt x="25" y="177"/>
                  </a:cubicBezTo>
                  <a:cubicBezTo>
                    <a:pt x="16" y="177"/>
                    <a:pt x="8" y="170"/>
                    <a:pt x="8" y="16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156"/>
                    <a:pt x="25" y="156"/>
                    <a:pt x="25" y="156"/>
                  </a:cubicBezTo>
                  <a:cubicBezTo>
                    <a:pt x="25" y="159"/>
                    <a:pt x="27" y="160"/>
                    <a:pt x="29" y="160"/>
                  </a:cubicBezTo>
                  <a:cubicBezTo>
                    <a:pt x="32" y="160"/>
                    <a:pt x="33" y="159"/>
                    <a:pt x="33" y="156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77" y="42"/>
                    <a:pt x="177" y="42"/>
                    <a:pt x="177" y="42"/>
                  </a:cubicBezTo>
                  <a:lnTo>
                    <a:pt x="177" y="177"/>
                  </a:lnTo>
                  <a:close/>
                  <a:moveTo>
                    <a:pt x="139" y="68"/>
                  </a:moveTo>
                  <a:cubicBezTo>
                    <a:pt x="141" y="68"/>
                    <a:pt x="143" y="66"/>
                    <a:pt x="143" y="63"/>
                  </a:cubicBezTo>
                  <a:cubicBezTo>
                    <a:pt x="143" y="61"/>
                    <a:pt x="141" y="59"/>
                    <a:pt x="139" y="59"/>
                  </a:cubicBezTo>
                  <a:cubicBezTo>
                    <a:pt x="137" y="59"/>
                    <a:pt x="135" y="61"/>
                    <a:pt x="135" y="63"/>
                  </a:cubicBezTo>
                  <a:cubicBezTo>
                    <a:pt x="135" y="66"/>
                    <a:pt x="137" y="68"/>
                    <a:pt x="139" y="68"/>
                  </a:cubicBezTo>
                  <a:close/>
                  <a:moveTo>
                    <a:pt x="55" y="9"/>
                  </a:moveTo>
                  <a:cubicBezTo>
                    <a:pt x="164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4"/>
                  </a:cubicBezTo>
                  <a:cubicBezTo>
                    <a:pt x="168" y="2"/>
                    <a:pt x="167" y="0"/>
                    <a:pt x="164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2" y="0"/>
                    <a:pt x="50" y="2"/>
                    <a:pt x="50" y="4"/>
                  </a:cubicBezTo>
                  <a:cubicBezTo>
                    <a:pt x="50" y="7"/>
                    <a:pt x="52" y="9"/>
                    <a:pt x="55" y="9"/>
                  </a:cubicBezTo>
                  <a:close/>
                  <a:moveTo>
                    <a:pt x="156" y="101"/>
                  </a:moveTo>
                  <a:cubicBezTo>
                    <a:pt x="122" y="101"/>
                    <a:pt x="122" y="101"/>
                    <a:pt x="122" y="101"/>
                  </a:cubicBezTo>
                  <a:cubicBezTo>
                    <a:pt x="120" y="101"/>
                    <a:pt x="118" y="103"/>
                    <a:pt x="118" y="106"/>
                  </a:cubicBezTo>
                  <a:cubicBezTo>
                    <a:pt x="118" y="108"/>
                    <a:pt x="120" y="110"/>
                    <a:pt x="122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8" y="110"/>
                    <a:pt x="160" y="108"/>
                    <a:pt x="160" y="106"/>
                  </a:cubicBezTo>
                  <a:cubicBezTo>
                    <a:pt x="160" y="103"/>
                    <a:pt x="158" y="101"/>
                    <a:pt x="156" y="101"/>
                  </a:cubicBezTo>
                  <a:close/>
                  <a:moveTo>
                    <a:pt x="42" y="25"/>
                  </a:moveTo>
                  <a:cubicBezTo>
                    <a:pt x="173" y="25"/>
                    <a:pt x="173" y="25"/>
                    <a:pt x="173" y="25"/>
                  </a:cubicBezTo>
                  <a:cubicBezTo>
                    <a:pt x="175" y="25"/>
                    <a:pt x="177" y="24"/>
                    <a:pt x="177" y="21"/>
                  </a:cubicBezTo>
                  <a:cubicBezTo>
                    <a:pt x="177" y="19"/>
                    <a:pt x="175" y="17"/>
                    <a:pt x="173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38" y="19"/>
                    <a:pt x="38" y="21"/>
                  </a:cubicBezTo>
                  <a:cubicBezTo>
                    <a:pt x="38" y="24"/>
                    <a:pt x="40" y="25"/>
                    <a:pt x="42" y="25"/>
                  </a:cubicBezTo>
                  <a:close/>
                  <a:moveTo>
                    <a:pt x="156" y="68"/>
                  </a:moveTo>
                  <a:cubicBezTo>
                    <a:pt x="158" y="68"/>
                    <a:pt x="160" y="66"/>
                    <a:pt x="160" y="63"/>
                  </a:cubicBezTo>
                  <a:cubicBezTo>
                    <a:pt x="160" y="61"/>
                    <a:pt x="158" y="59"/>
                    <a:pt x="156" y="59"/>
                  </a:cubicBezTo>
                  <a:cubicBezTo>
                    <a:pt x="153" y="59"/>
                    <a:pt x="152" y="61"/>
                    <a:pt x="152" y="63"/>
                  </a:cubicBezTo>
                  <a:cubicBezTo>
                    <a:pt x="152" y="66"/>
                    <a:pt x="153" y="68"/>
                    <a:pt x="156" y="68"/>
                  </a:cubicBezTo>
                  <a:close/>
                  <a:moveTo>
                    <a:pt x="55" y="144"/>
                  </a:moveTo>
                  <a:cubicBezTo>
                    <a:pt x="156" y="144"/>
                    <a:pt x="156" y="144"/>
                    <a:pt x="156" y="144"/>
                  </a:cubicBezTo>
                  <a:cubicBezTo>
                    <a:pt x="158" y="144"/>
                    <a:pt x="160" y="142"/>
                    <a:pt x="160" y="139"/>
                  </a:cubicBezTo>
                  <a:cubicBezTo>
                    <a:pt x="160" y="137"/>
                    <a:pt x="158" y="135"/>
                    <a:pt x="156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2" y="135"/>
                    <a:pt x="50" y="137"/>
                    <a:pt x="50" y="139"/>
                  </a:cubicBezTo>
                  <a:cubicBezTo>
                    <a:pt x="50" y="142"/>
                    <a:pt x="52" y="144"/>
                    <a:pt x="55" y="144"/>
                  </a:cubicBezTo>
                  <a:close/>
                  <a:moveTo>
                    <a:pt x="88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4" y="68"/>
                    <a:pt x="126" y="66"/>
                    <a:pt x="126" y="63"/>
                  </a:cubicBezTo>
                  <a:cubicBezTo>
                    <a:pt x="126" y="61"/>
                    <a:pt x="124" y="59"/>
                    <a:pt x="122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6" y="59"/>
                    <a:pt x="84" y="61"/>
                    <a:pt x="84" y="63"/>
                  </a:cubicBezTo>
                  <a:cubicBezTo>
                    <a:pt x="84" y="66"/>
                    <a:pt x="86" y="68"/>
                    <a:pt x="88" y="68"/>
                  </a:cubicBezTo>
                  <a:close/>
                  <a:moveTo>
                    <a:pt x="55" y="160"/>
                  </a:moveTo>
                  <a:cubicBezTo>
                    <a:pt x="156" y="160"/>
                    <a:pt x="156" y="160"/>
                    <a:pt x="156" y="160"/>
                  </a:cubicBezTo>
                  <a:cubicBezTo>
                    <a:pt x="158" y="160"/>
                    <a:pt x="160" y="159"/>
                    <a:pt x="160" y="156"/>
                  </a:cubicBezTo>
                  <a:cubicBezTo>
                    <a:pt x="160" y="154"/>
                    <a:pt x="158" y="152"/>
                    <a:pt x="156" y="152"/>
                  </a:cubicBezTo>
                  <a:cubicBezTo>
                    <a:pt x="55" y="152"/>
                    <a:pt x="55" y="152"/>
                    <a:pt x="55" y="152"/>
                  </a:cubicBezTo>
                  <a:cubicBezTo>
                    <a:pt x="52" y="152"/>
                    <a:pt x="50" y="154"/>
                    <a:pt x="50" y="156"/>
                  </a:cubicBezTo>
                  <a:cubicBezTo>
                    <a:pt x="50" y="159"/>
                    <a:pt x="52" y="160"/>
                    <a:pt x="55" y="160"/>
                  </a:cubicBezTo>
                  <a:close/>
                  <a:moveTo>
                    <a:pt x="55" y="127"/>
                  </a:moveTo>
                  <a:cubicBezTo>
                    <a:pt x="97" y="127"/>
                    <a:pt x="97" y="127"/>
                    <a:pt x="97" y="127"/>
                  </a:cubicBezTo>
                  <a:cubicBezTo>
                    <a:pt x="99" y="127"/>
                    <a:pt x="101" y="125"/>
                    <a:pt x="101" y="122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1" y="86"/>
                    <a:pt x="99" y="84"/>
                    <a:pt x="97" y="84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52" y="84"/>
                    <a:pt x="50" y="86"/>
                    <a:pt x="50" y="89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0" y="125"/>
                    <a:pt x="52" y="127"/>
                    <a:pt x="55" y="127"/>
                  </a:cubicBezTo>
                  <a:close/>
                  <a:moveTo>
                    <a:pt x="59" y="93"/>
                  </a:moveTo>
                  <a:cubicBezTo>
                    <a:pt x="92" y="93"/>
                    <a:pt x="92" y="93"/>
                    <a:pt x="92" y="93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59" y="118"/>
                    <a:pt x="59" y="118"/>
                    <a:pt x="59" y="118"/>
                  </a:cubicBezTo>
                  <a:lnTo>
                    <a:pt x="59" y="93"/>
                  </a:lnTo>
                  <a:close/>
                  <a:moveTo>
                    <a:pt x="55" y="68"/>
                  </a:moveTo>
                  <a:cubicBezTo>
                    <a:pt x="57" y="68"/>
                    <a:pt x="59" y="66"/>
                    <a:pt x="59" y="63"/>
                  </a:cubicBezTo>
                  <a:cubicBezTo>
                    <a:pt x="59" y="61"/>
                    <a:pt x="57" y="59"/>
                    <a:pt x="55" y="59"/>
                  </a:cubicBezTo>
                  <a:cubicBezTo>
                    <a:pt x="52" y="59"/>
                    <a:pt x="50" y="61"/>
                    <a:pt x="50" y="63"/>
                  </a:cubicBezTo>
                  <a:cubicBezTo>
                    <a:pt x="50" y="66"/>
                    <a:pt x="52" y="68"/>
                    <a:pt x="55" y="68"/>
                  </a:cubicBezTo>
                  <a:close/>
                  <a:moveTo>
                    <a:pt x="71" y="68"/>
                  </a:moveTo>
                  <a:cubicBezTo>
                    <a:pt x="74" y="68"/>
                    <a:pt x="76" y="66"/>
                    <a:pt x="76" y="63"/>
                  </a:cubicBezTo>
                  <a:cubicBezTo>
                    <a:pt x="76" y="61"/>
                    <a:pt x="74" y="59"/>
                    <a:pt x="71" y="59"/>
                  </a:cubicBezTo>
                  <a:cubicBezTo>
                    <a:pt x="69" y="59"/>
                    <a:pt x="67" y="61"/>
                    <a:pt x="67" y="63"/>
                  </a:cubicBezTo>
                  <a:cubicBezTo>
                    <a:pt x="67" y="66"/>
                    <a:pt x="69" y="68"/>
                    <a:pt x="71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75184" y="2192632"/>
            <a:ext cx="792203" cy="792203"/>
            <a:chOff x="6912482" y="2821918"/>
            <a:chExt cx="1122808" cy="1122808"/>
          </a:xfrm>
        </p:grpSpPr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912482" y="2821918"/>
              <a:ext cx="1122808" cy="11228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21" name="Freeform 154"/>
            <p:cNvSpPr>
              <a:spLocks noEditPoints="1"/>
            </p:cNvSpPr>
            <p:nvPr/>
          </p:nvSpPr>
          <p:spPr bwMode="auto">
            <a:xfrm>
              <a:off x="7281673" y="3226694"/>
              <a:ext cx="358898" cy="293064"/>
            </a:xfrm>
            <a:custGeom>
              <a:avLst/>
              <a:gdLst>
                <a:gd name="T0" fmla="*/ 111 w 186"/>
                <a:gd name="T1" fmla="*/ 95 h 152"/>
                <a:gd name="T2" fmla="*/ 122 w 186"/>
                <a:gd name="T3" fmla="*/ 55 h 152"/>
                <a:gd name="T4" fmla="*/ 110 w 186"/>
                <a:gd name="T5" fmla="*/ 3 h 152"/>
                <a:gd name="T6" fmla="*/ 80 w 186"/>
                <a:gd name="T7" fmla="*/ 4 h 152"/>
                <a:gd name="T8" fmla="*/ 64 w 186"/>
                <a:gd name="T9" fmla="*/ 54 h 152"/>
                <a:gd name="T10" fmla="*/ 74 w 186"/>
                <a:gd name="T11" fmla="*/ 95 h 152"/>
                <a:gd name="T12" fmla="*/ 29 w 186"/>
                <a:gd name="T13" fmla="*/ 147 h 152"/>
                <a:gd name="T14" fmla="*/ 152 w 186"/>
                <a:gd name="T15" fmla="*/ 152 h 152"/>
                <a:gd name="T16" fmla="*/ 126 w 186"/>
                <a:gd name="T17" fmla="*/ 115 h 152"/>
                <a:gd name="T18" fmla="*/ 61 w 186"/>
                <a:gd name="T19" fmla="*/ 123 h 152"/>
                <a:gd name="T20" fmla="*/ 83 w 186"/>
                <a:gd name="T21" fmla="*/ 95 h 152"/>
                <a:gd name="T22" fmla="*/ 72 w 186"/>
                <a:gd name="T23" fmla="*/ 68 h 152"/>
                <a:gd name="T24" fmla="*/ 72 w 186"/>
                <a:gd name="T25" fmla="*/ 51 h 152"/>
                <a:gd name="T26" fmla="*/ 84 w 186"/>
                <a:gd name="T27" fmla="*/ 12 h 152"/>
                <a:gd name="T28" fmla="*/ 98 w 186"/>
                <a:gd name="T29" fmla="*/ 8 h 152"/>
                <a:gd name="T30" fmla="*/ 114 w 186"/>
                <a:gd name="T31" fmla="*/ 23 h 152"/>
                <a:gd name="T32" fmla="*/ 113 w 186"/>
                <a:gd name="T33" fmla="*/ 57 h 152"/>
                <a:gd name="T34" fmla="*/ 112 w 186"/>
                <a:gd name="T35" fmla="*/ 69 h 152"/>
                <a:gd name="T36" fmla="*/ 124 w 186"/>
                <a:gd name="T37" fmla="*/ 123 h 152"/>
                <a:gd name="T38" fmla="*/ 147 w 186"/>
                <a:gd name="T39" fmla="*/ 143 h 152"/>
                <a:gd name="T40" fmla="*/ 20 w 186"/>
                <a:gd name="T41" fmla="*/ 113 h 152"/>
                <a:gd name="T42" fmla="*/ 29 w 186"/>
                <a:gd name="T43" fmla="*/ 69 h 152"/>
                <a:gd name="T44" fmla="*/ 29 w 186"/>
                <a:gd name="T45" fmla="*/ 68 h 152"/>
                <a:gd name="T46" fmla="*/ 29 w 186"/>
                <a:gd name="T47" fmla="*/ 55 h 152"/>
                <a:gd name="T48" fmla="*/ 35 w 186"/>
                <a:gd name="T49" fmla="*/ 28 h 152"/>
                <a:gd name="T50" fmla="*/ 46 w 186"/>
                <a:gd name="T51" fmla="*/ 25 h 152"/>
                <a:gd name="T52" fmla="*/ 53 w 186"/>
                <a:gd name="T53" fmla="*/ 22 h 152"/>
                <a:gd name="T54" fmla="*/ 46 w 186"/>
                <a:gd name="T55" fmla="*/ 17 h 152"/>
                <a:gd name="T56" fmla="*/ 18 w 186"/>
                <a:gd name="T57" fmla="*/ 36 h 152"/>
                <a:gd name="T58" fmla="*/ 22 w 186"/>
                <a:gd name="T59" fmla="*/ 74 h 152"/>
                <a:gd name="T60" fmla="*/ 18 w 186"/>
                <a:gd name="T61" fmla="*/ 105 h 152"/>
                <a:gd name="T62" fmla="*/ 4 w 186"/>
                <a:gd name="T63" fmla="*/ 135 h 152"/>
                <a:gd name="T64" fmla="*/ 27 w 186"/>
                <a:gd name="T65" fmla="*/ 126 h 152"/>
                <a:gd name="T66" fmla="*/ 20 w 186"/>
                <a:gd name="T67" fmla="*/ 113 h 152"/>
                <a:gd name="T68" fmla="*/ 158 w 186"/>
                <a:gd name="T69" fmla="*/ 91 h 152"/>
                <a:gd name="T70" fmla="*/ 164 w 186"/>
                <a:gd name="T71" fmla="*/ 59 h 152"/>
                <a:gd name="T72" fmla="*/ 153 w 186"/>
                <a:gd name="T73" fmla="*/ 20 h 152"/>
                <a:gd name="T74" fmla="*/ 131 w 186"/>
                <a:gd name="T75" fmla="*/ 18 h 152"/>
                <a:gd name="T76" fmla="*/ 134 w 186"/>
                <a:gd name="T77" fmla="*/ 26 h 152"/>
                <a:gd name="T78" fmla="*/ 149 w 186"/>
                <a:gd name="T79" fmla="*/ 27 h 152"/>
                <a:gd name="T80" fmla="*/ 159 w 186"/>
                <a:gd name="T81" fmla="*/ 39 h 152"/>
                <a:gd name="T82" fmla="*/ 156 w 186"/>
                <a:gd name="T83" fmla="*/ 61 h 152"/>
                <a:gd name="T84" fmla="*/ 157 w 186"/>
                <a:gd name="T85" fmla="*/ 69 h 152"/>
                <a:gd name="T86" fmla="*/ 150 w 186"/>
                <a:gd name="T87" fmla="*/ 91 h 152"/>
                <a:gd name="T88" fmla="*/ 177 w 186"/>
                <a:gd name="T89" fmla="*/ 126 h 152"/>
                <a:gd name="T90" fmla="*/ 163 w 186"/>
                <a:gd name="T91" fmla="*/ 135 h 152"/>
                <a:gd name="T92" fmla="*/ 186 w 186"/>
                <a:gd name="T93" fmla="*/ 13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6" h="152">
                  <a:moveTo>
                    <a:pt x="126" y="115"/>
                  </a:moveTo>
                  <a:cubicBezTo>
                    <a:pt x="126" y="115"/>
                    <a:pt x="111" y="111"/>
                    <a:pt x="111" y="95"/>
                  </a:cubicBezTo>
                  <a:cubicBezTo>
                    <a:pt x="111" y="81"/>
                    <a:pt x="117" y="76"/>
                    <a:pt x="120" y="73"/>
                  </a:cubicBezTo>
                  <a:cubicBezTo>
                    <a:pt x="120" y="73"/>
                    <a:pt x="125" y="69"/>
                    <a:pt x="122" y="55"/>
                  </a:cubicBezTo>
                  <a:cubicBezTo>
                    <a:pt x="127" y="47"/>
                    <a:pt x="129" y="35"/>
                    <a:pt x="122" y="19"/>
                  </a:cubicBezTo>
                  <a:cubicBezTo>
                    <a:pt x="118" y="10"/>
                    <a:pt x="115" y="5"/>
                    <a:pt x="110" y="3"/>
                  </a:cubicBezTo>
                  <a:cubicBezTo>
                    <a:pt x="106" y="0"/>
                    <a:pt x="102" y="0"/>
                    <a:pt x="98" y="0"/>
                  </a:cubicBezTo>
                  <a:cubicBezTo>
                    <a:pt x="90" y="0"/>
                    <a:pt x="83" y="2"/>
                    <a:pt x="80" y="4"/>
                  </a:cubicBezTo>
                  <a:cubicBezTo>
                    <a:pt x="72" y="8"/>
                    <a:pt x="66" y="12"/>
                    <a:pt x="61" y="25"/>
                  </a:cubicBezTo>
                  <a:cubicBezTo>
                    <a:pt x="56" y="36"/>
                    <a:pt x="62" y="48"/>
                    <a:pt x="64" y="54"/>
                  </a:cubicBezTo>
                  <a:cubicBezTo>
                    <a:pt x="61" y="68"/>
                    <a:pt x="66" y="73"/>
                    <a:pt x="66" y="73"/>
                  </a:cubicBezTo>
                  <a:cubicBezTo>
                    <a:pt x="68" y="76"/>
                    <a:pt x="74" y="81"/>
                    <a:pt x="74" y="95"/>
                  </a:cubicBezTo>
                  <a:cubicBezTo>
                    <a:pt x="74" y="111"/>
                    <a:pt x="59" y="115"/>
                    <a:pt x="59" y="115"/>
                  </a:cubicBezTo>
                  <a:cubicBezTo>
                    <a:pt x="50" y="118"/>
                    <a:pt x="29" y="125"/>
                    <a:pt x="29" y="147"/>
                  </a:cubicBezTo>
                  <a:cubicBezTo>
                    <a:pt x="29" y="147"/>
                    <a:pt x="29" y="152"/>
                    <a:pt x="34" y="152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6" y="152"/>
                    <a:pt x="156" y="147"/>
                    <a:pt x="156" y="147"/>
                  </a:cubicBezTo>
                  <a:cubicBezTo>
                    <a:pt x="156" y="125"/>
                    <a:pt x="136" y="118"/>
                    <a:pt x="126" y="115"/>
                  </a:cubicBezTo>
                  <a:close/>
                  <a:moveTo>
                    <a:pt x="38" y="143"/>
                  </a:moveTo>
                  <a:cubicBezTo>
                    <a:pt x="40" y="131"/>
                    <a:pt x="51" y="127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9" y="121"/>
                    <a:pt x="83" y="112"/>
                    <a:pt x="83" y="95"/>
                  </a:cubicBezTo>
                  <a:cubicBezTo>
                    <a:pt x="83" y="80"/>
                    <a:pt x="77" y="73"/>
                    <a:pt x="73" y="69"/>
                  </a:cubicBezTo>
                  <a:cubicBezTo>
                    <a:pt x="73" y="69"/>
                    <a:pt x="72" y="68"/>
                    <a:pt x="72" y="68"/>
                  </a:cubicBezTo>
                  <a:cubicBezTo>
                    <a:pt x="72" y="67"/>
                    <a:pt x="71" y="64"/>
                    <a:pt x="73" y="56"/>
                  </a:cubicBezTo>
                  <a:cubicBezTo>
                    <a:pt x="73" y="53"/>
                    <a:pt x="72" y="51"/>
                    <a:pt x="72" y="51"/>
                  </a:cubicBezTo>
                  <a:cubicBezTo>
                    <a:pt x="70" y="45"/>
                    <a:pt x="65" y="36"/>
                    <a:pt x="69" y="28"/>
                  </a:cubicBezTo>
                  <a:cubicBezTo>
                    <a:pt x="73" y="17"/>
                    <a:pt x="77" y="15"/>
                    <a:pt x="84" y="12"/>
                  </a:cubicBezTo>
                  <a:cubicBezTo>
                    <a:pt x="84" y="12"/>
                    <a:pt x="84" y="12"/>
                    <a:pt x="85" y="11"/>
                  </a:cubicBezTo>
                  <a:cubicBezTo>
                    <a:pt x="86" y="10"/>
                    <a:pt x="92" y="8"/>
                    <a:pt x="98" y="8"/>
                  </a:cubicBezTo>
                  <a:cubicBezTo>
                    <a:pt x="101" y="8"/>
                    <a:pt x="104" y="9"/>
                    <a:pt x="106" y="10"/>
                  </a:cubicBezTo>
                  <a:cubicBezTo>
                    <a:pt x="108" y="11"/>
                    <a:pt x="111" y="14"/>
                    <a:pt x="114" y="23"/>
                  </a:cubicBezTo>
                  <a:cubicBezTo>
                    <a:pt x="121" y="38"/>
                    <a:pt x="117" y="47"/>
                    <a:pt x="115" y="50"/>
                  </a:cubicBezTo>
                  <a:cubicBezTo>
                    <a:pt x="113" y="52"/>
                    <a:pt x="113" y="54"/>
                    <a:pt x="113" y="57"/>
                  </a:cubicBezTo>
                  <a:cubicBezTo>
                    <a:pt x="115" y="64"/>
                    <a:pt x="114" y="67"/>
                    <a:pt x="114" y="67"/>
                  </a:cubicBezTo>
                  <a:cubicBezTo>
                    <a:pt x="114" y="67"/>
                    <a:pt x="113" y="69"/>
                    <a:pt x="112" y="69"/>
                  </a:cubicBezTo>
                  <a:cubicBezTo>
                    <a:pt x="109" y="73"/>
                    <a:pt x="103" y="80"/>
                    <a:pt x="103" y="95"/>
                  </a:cubicBezTo>
                  <a:cubicBezTo>
                    <a:pt x="103" y="112"/>
                    <a:pt x="116" y="121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35" y="127"/>
                    <a:pt x="145" y="131"/>
                    <a:pt x="147" y="143"/>
                  </a:cubicBezTo>
                  <a:lnTo>
                    <a:pt x="38" y="143"/>
                  </a:lnTo>
                  <a:close/>
                  <a:moveTo>
                    <a:pt x="20" y="113"/>
                  </a:moveTo>
                  <a:cubicBezTo>
                    <a:pt x="26" y="112"/>
                    <a:pt x="36" y="105"/>
                    <a:pt x="36" y="91"/>
                  </a:cubicBezTo>
                  <a:cubicBezTo>
                    <a:pt x="36" y="78"/>
                    <a:pt x="32" y="72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8"/>
                  </a:cubicBezTo>
                  <a:cubicBezTo>
                    <a:pt x="29" y="68"/>
                    <a:pt x="28" y="66"/>
                    <a:pt x="29" y="61"/>
                  </a:cubicBezTo>
                  <a:cubicBezTo>
                    <a:pt x="30" y="59"/>
                    <a:pt x="29" y="57"/>
                    <a:pt x="29" y="55"/>
                  </a:cubicBezTo>
                  <a:cubicBezTo>
                    <a:pt x="27" y="52"/>
                    <a:pt x="24" y="45"/>
                    <a:pt x="26" y="39"/>
                  </a:cubicBezTo>
                  <a:cubicBezTo>
                    <a:pt x="30" y="30"/>
                    <a:pt x="31" y="30"/>
                    <a:pt x="35" y="28"/>
                  </a:cubicBezTo>
                  <a:cubicBezTo>
                    <a:pt x="36" y="28"/>
                    <a:pt x="36" y="27"/>
                    <a:pt x="37" y="27"/>
                  </a:cubicBezTo>
                  <a:cubicBezTo>
                    <a:pt x="38" y="27"/>
                    <a:pt x="42" y="25"/>
                    <a:pt x="46" y="25"/>
                  </a:cubicBezTo>
                  <a:cubicBezTo>
                    <a:pt x="48" y="25"/>
                    <a:pt x="50" y="25"/>
                    <a:pt x="52" y="26"/>
                  </a:cubicBezTo>
                  <a:cubicBezTo>
                    <a:pt x="52" y="25"/>
                    <a:pt x="52" y="23"/>
                    <a:pt x="53" y="22"/>
                  </a:cubicBezTo>
                  <a:cubicBezTo>
                    <a:pt x="53" y="20"/>
                    <a:pt x="54" y="19"/>
                    <a:pt x="55" y="18"/>
                  </a:cubicBezTo>
                  <a:cubicBezTo>
                    <a:pt x="52" y="17"/>
                    <a:pt x="49" y="17"/>
                    <a:pt x="46" y="17"/>
                  </a:cubicBezTo>
                  <a:cubicBezTo>
                    <a:pt x="40" y="17"/>
                    <a:pt x="34" y="19"/>
                    <a:pt x="32" y="20"/>
                  </a:cubicBezTo>
                  <a:cubicBezTo>
                    <a:pt x="25" y="23"/>
                    <a:pt x="22" y="26"/>
                    <a:pt x="18" y="36"/>
                  </a:cubicBezTo>
                  <a:cubicBezTo>
                    <a:pt x="15" y="45"/>
                    <a:pt x="19" y="54"/>
                    <a:pt x="21" y="59"/>
                  </a:cubicBezTo>
                  <a:cubicBezTo>
                    <a:pt x="18" y="70"/>
                    <a:pt x="22" y="74"/>
                    <a:pt x="22" y="74"/>
                  </a:cubicBezTo>
                  <a:cubicBezTo>
                    <a:pt x="24" y="76"/>
                    <a:pt x="27" y="80"/>
                    <a:pt x="27" y="91"/>
                  </a:cubicBezTo>
                  <a:cubicBezTo>
                    <a:pt x="27" y="103"/>
                    <a:pt x="18" y="105"/>
                    <a:pt x="18" y="105"/>
                  </a:cubicBezTo>
                  <a:cubicBezTo>
                    <a:pt x="10" y="108"/>
                    <a:pt x="0" y="114"/>
                    <a:pt x="0" y="130"/>
                  </a:cubicBezTo>
                  <a:cubicBezTo>
                    <a:pt x="0" y="130"/>
                    <a:pt x="0" y="135"/>
                    <a:pt x="4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4" y="132"/>
                    <a:pt x="25" y="129"/>
                    <a:pt x="27" y="126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10" y="118"/>
                    <a:pt x="15" y="115"/>
                    <a:pt x="20" y="113"/>
                  </a:cubicBezTo>
                  <a:close/>
                  <a:moveTo>
                    <a:pt x="168" y="105"/>
                  </a:moveTo>
                  <a:cubicBezTo>
                    <a:pt x="168" y="105"/>
                    <a:pt x="158" y="103"/>
                    <a:pt x="158" y="91"/>
                  </a:cubicBezTo>
                  <a:cubicBezTo>
                    <a:pt x="158" y="80"/>
                    <a:pt x="161" y="76"/>
                    <a:pt x="163" y="74"/>
                  </a:cubicBezTo>
                  <a:cubicBezTo>
                    <a:pt x="163" y="74"/>
                    <a:pt x="167" y="70"/>
                    <a:pt x="164" y="59"/>
                  </a:cubicBezTo>
                  <a:cubicBezTo>
                    <a:pt x="167" y="54"/>
                    <a:pt x="171" y="45"/>
                    <a:pt x="167" y="36"/>
                  </a:cubicBezTo>
                  <a:cubicBezTo>
                    <a:pt x="163" y="26"/>
                    <a:pt x="160" y="23"/>
                    <a:pt x="153" y="20"/>
                  </a:cubicBezTo>
                  <a:cubicBezTo>
                    <a:pt x="151" y="19"/>
                    <a:pt x="145" y="17"/>
                    <a:pt x="139" y="17"/>
                  </a:cubicBezTo>
                  <a:cubicBezTo>
                    <a:pt x="136" y="17"/>
                    <a:pt x="133" y="17"/>
                    <a:pt x="131" y="18"/>
                  </a:cubicBezTo>
                  <a:cubicBezTo>
                    <a:pt x="132" y="21"/>
                    <a:pt x="133" y="24"/>
                    <a:pt x="133" y="26"/>
                  </a:cubicBezTo>
                  <a:cubicBezTo>
                    <a:pt x="133" y="26"/>
                    <a:pt x="134" y="26"/>
                    <a:pt x="134" y="26"/>
                  </a:cubicBezTo>
                  <a:cubicBezTo>
                    <a:pt x="135" y="25"/>
                    <a:pt x="137" y="25"/>
                    <a:pt x="139" y="25"/>
                  </a:cubicBezTo>
                  <a:cubicBezTo>
                    <a:pt x="144" y="25"/>
                    <a:pt x="148" y="27"/>
                    <a:pt x="149" y="27"/>
                  </a:cubicBezTo>
                  <a:cubicBezTo>
                    <a:pt x="149" y="27"/>
                    <a:pt x="150" y="28"/>
                    <a:pt x="150" y="28"/>
                  </a:cubicBezTo>
                  <a:cubicBezTo>
                    <a:pt x="154" y="30"/>
                    <a:pt x="156" y="30"/>
                    <a:pt x="159" y="39"/>
                  </a:cubicBezTo>
                  <a:cubicBezTo>
                    <a:pt x="162" y="45"/>
                    <a:pt x="159" y="52"/>
                    <a:pt x="157" y="55"/>
                  </a:cubicBezTo>
                  <a:cubicBezTo>
                    <a:pt x="156" y="57"/>
                    <a:pt x="156" y="59"/>
                    <a:pt x="156" y="61"/>
                  </a:cubicBezTo>
                  <a:cubicBezTo>
                    <a:pt x="157" y="66"/>
                    <a:pt x="157" y="68"/>
                    <a:pt x="157" y="68"/>
                  </a:cubicBezTo>
                  <a:cubicBezTo>
                    <a:pt x="157" y="69"/>
                    <a:pt x="157" y="69"/>
                    <a:pt x="157" y="69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4" y="72"/>
                    <a:pt x="150" y="78"/>
                    <a:pt x="150" y="91"/>
                  </a:cubicBezTo>
                  <a:cubicBezTo>
                    <a:pt x="150" y="105"/>
                    <a:pt x="160" y="112"/>
                    <a:pt x="165" y="113"/>
                  </a:cubicBezTo>
                  <a:cubicBezTo>
                    <a:pt x="171" y="115"/>
                    <a:pt x="176" y="118"/>
                    <a:pt x="177" y="126"/>
                  </a:cubicBezTo>
                  <a:cubicBezTo>
                    <a:pt x="159" y="126"/>
                    <a:pt x="159" y="126"/>
                    <a:pt x="159" y="126"/>
                  </a:cubicBezTo>
                  <a:cubicBezTo>
                    <a:pt x="160" y="129"/>
                    <a:pt x="162" y="132"/>
                    <a:pt x="163" y="135"/>
                  </a:cubicBezTo>
                  <a:cubicBezTo>
                    <a:pt x="181" y="135"/>
                    <a:pt x="181" y="135"/>
                    <a:pt x="181" y="135"/>
                  </a:cubicBezTo>
                  <a:cubicBezTo>
                    <a:pt x="186" y="135"/>
                    <a:pt x="186" y="130"/>
                    <a:pt x="186" y="130"/>
                  </a:cubicBezTo>
                  <a:cubicBezTo>
                    <a:pt x="186" y="114"/>
                    <a:pt x="175" y="108"/>
                    <a:pt x="168" y="10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178418" y="2192632"/>
            <a:ext cx="792203" cy="792203"/>
            <a:chOff x="1029098" y="2719048"/>
            <a:chExt cx="1302622" cy="1302622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1029098" y="2719048"/>
              <a:ext cx="1302622" cy="130262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9" name="Freeform 500"/>
            <p:cNvSpPr>
              <a:spLocks noEditPoints="1"/>
            </p:cNvSpPr>
            <p:nvPr/>
          </p:nvSpPr>
          <p:spPr bwMode="auto">
            <a:xfrm>
              <a:off x="1425280" y="3125428"/>
              <a:ext cx="510258" cy="515788"/>
            </a:xfrm>
            <a:custGeom>
              <a:avLst/>
              <a:gdLst>
                <a:gd name="T0" fmla="*/ 152 w 186"/>
                <a:gd name="T1" fmla="*/ 55 h 186"/>
                <a:gd name="T2" fmla="*/ 127 w 186"/>
                <a:gd name="T3" fmla="*/ 55 h 186"/>
                <a:gd name="T4" fmla="*/ 140 w 186"/>
                <a:gd name="T5" fmla="*/ 51 h 186"/>
                <a:gd name="T6" fmla="*/ 140 w 186"/>
                <a:gd name="T7" fmla="*/ 60 h 186"/>
                <a:gd name="T8" fmla="*/ 140 w 186"/>
                <a:gd name="T9" fmla="*/ 51 h 186"/>
                <a:gd name="T10" fmla="*/ 102 w 186"/>
                <a:gd name="T11" fmla="*/ 9 h 186"/>
                <a:gd name="T12" fmla="*/ 85 w 186"/>
                <a:gd name="T13" fmla="*/ 9 h 186"/>
                <a:gd name="T14" fmla="*/ 0 w 186"/>
                <a:gd name="T15" fmla="*/ 17 h 186"/>
                <a:gd name="T16" fmla="*/ 9 w 186"/>
                <a:gd name="T17" fmla="*/ 34 h 186"/>
                <a:gd name="T18" fmla="*/ 17 w 186"/>
                <a:gd name="T19" fmla="*/ 144 h 186"/>
                <a:gd name="T20" fmla="*/ 89 w 186"/>
                <a:gd name="T21" fmla="*/ 155 h 186"/>
                <a:gd name="T22" fmla="*/ 64 w 186"/>
                <a:gd name="T23" fmla="*/ 182 h 186"/>
                <a:gd name="T24" fmla="*/ 71 w 186"/>
                <a:gd name="T25" fmla="*/ 185 h 186"/>
                <a:gd name="T26" fmla="*/ 116 w 186"/>
                <a:gd name="T27" fmla="*/ 185 h 186"/>
                <a:gd name="T28" fmla="*/ 123 w 186"/>
                <a:gd name="T29" fmla="*/ 182 h 186"/>
                <a:gd name="T30" fmla="*/ 97 w 186"/>
                <a:gd name="T31" fmla="*/ 155 h 186"/>
                <a:gd name="T32" fmla="*/ 169 w 186"/>
                <a:gd name="T33" fmla="*/ 144 h 186"/>
                <a:gd name="T34" fmla="*/ 178 w 186"/>
                <a:gd name="T35" fmla="*/ 34 h 186"/>
                <a:gd name="T36" fmla="*/ 186 w 186"/>
                <a:gd name="T37" fmla="*/ 17 h 186"/>
                <a:gd name="T38" fmla="*/ 169 w 186"/>
                <a:gd name="T39" fmla="*/ 135 h 186"/>
                <a:gd name="T40" fmla="*/ 17 w 186"/>
                <a:gd name="T41" fmla="*/ 34 h 186"/>
                <a:gd name="T42" fmla="*/ 169 w 186"/>
                <a:gd name="T43" fmla="*/ 135 h 186"/>
                <a:gd name="T44" fmla="*/ 9 w 186"/>
                <a:gd name="T45" fmla="*/ 26 h 186"/>
                <a:gd name="T46" fmla="*/ 178 w 186"/>
                <a:gd name="T47" fmla="*/ 17 h 186"/>
                <a:gd name="T48" fmla="*/ 38 w 186"/>
                <a:gd name="T49" fmla="*/ 119 h 186"/>
                <a:gd name="T50" fmla="*/ 152 w 186"/>
                <a:gd name="T51" fmla="*/ 114 h 186"/>
                <a:gd name="T52" fmla="*/ 151 w 186"/>
                <a:gd name="T53" fmla="*/ 112 h 186"/>
                <a:gd name="T54" fmla="*/ 126 w 186"/>
                <a:gd name="T55" fmla="*/ 78 h 186"/>
                <a:gd name="T56" fmla="*/ 120 w 186"/>
                <a:gd name="T57" fmla="*/ 78 h 186"/>
                <a:gd name="T58" fmla="*/ 75 w 186"/>
                <a:gd name="T59" fmla="*/ 61 h 186"/>
                <a:gd name="T60" fmla="*/ 69 w 186"/>
                <a:gd name="T61" fmla="*/ 61 h 186"/>
                <a:gd name="T62" fmla="*/ 35 w 186"/>
                <a:gd name="T63" fmla="*/ 112 h 186"/>
                <a:gd name="T64" fmla="*/ 34 w 186"/>
                <a:gd name="T65" fmla="*/ 114 h 186"/>
                <a:gd name="T66" fmla="*/ 73 w 186"/>
                <a:gd name="T67" fmla="*/ 70 h 186"/>
                <a:gd name="T68" fmla="*/ 106 w 186"/>
                <a:gd name="T69" fmla="*/ 102 h 186"/>
                <a:gd name="T70" fmla="*/ 122 w 186"/>
                <a:gd name="T71" fmla="*/ 87 h 186"/>
                <a:gd name="T72" fmla="*/ 46 w 186"/>
                <a:gd name="T73" fmla="*/ 11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" h="186">
                  <a:moveTo>
                    <a:pt x="140" y="68"/>
                  </a:moveTo>
                  <a:cubicBezTo>
                    <a:pt x="147" y="68"/>
                    <a:pt x="152" y="62"/>
                    <a:pt x="152" y="55"/>
                  </a:cubicBezTo>
                  <a:cubicBezTo>
                    <a:pt x="152" y="48"/>
                    <a:pt x="147" y="43"/>
                    <a:pt x="140" y="43"/>
                  </a:cubicBezTo>
                  <a:cubicBezTo>
                    <a:pt x="133" y="43"/>
                    <a:pt x="127" y="48"/>
                    <a:pt x="127" y="55"/>
                  </a:cubicBezTo>
                  <a:cubicBezTo>
                    <a:pt x="127" y="62"/>
                    <a:pt x="133" y="68"/>
                    <a:pt x="140" y="68"/>
                  </a:cubicBezTo>
                  <a:close/>
                  <a:moveTo>
                    <a:pt x="140" y="51"/>
                  </a:moveTo>
                  <a:cubicBezTo>
                    <a:pt x="142" y="51"/>
                    <a:pt x="144" y="53"/>
                    <a:pt x="144" y="55"/>
                  </a:cubicBezTo>
                  <a:cubicBezTo>
                    <a:pt x="144" y="58"/>
                    <a:pt x="142" y="60"/>
                    <a:pt x="140" y="60"/>
                  </a:cubicBezTo>
                  <a:cubicBezTo>
                    <a:pt x="137" y="60"/>
                    <a:pt x="135" y="58"/>
                    <a:pt x="135" y="55"/>
                  </a:cubicBezTo>
                  <a:cubicBezTo>
                    <a:pt x="135" y="53"/>
                    <a:pt x="137" y="51"/>
                    <a:pt x="140" y="51"/>
                  </a:cubicBezTo>
                  <a:close/>
                  <a:moveTo>
                    <a:pt x="178" y="9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4"/>
                    <a:pt x="98" y="0"/>
                    <a:pt x="93" y="0"/>
                  </a:cubicBezTo>
                  <a:cubicBezTo>
                    <a:pt x="89" y="0"/>
                    <a:pt x="85" y="4"/>
                    <a:pt x="85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4" y="9"/>
                    <a:pt x="0" y="13"/>
                    <a:pt x="0" y="1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9" y="140"/>
                    <a:pt x="13" y="144"/>
                    <a:pt x="17" y="144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79"/>
                    <a:pt x="65" y="179"/>
                    <a:pt x="65" y="179"/>
                  </a:cubicBezTo>
                  <a:cubicBezTo>
                    <a:pt x="64" y="180"/>
                    <a:pt x="64" y="181"/>
                    <a:pt x="64" y="182"/>
                  </a:cubicBezTo>
                  <a:cubicBezTo>
                    <a:pt x="64" y="184"/>
                    <a:pt x="66" y="186"/>
                    <a:pt x="68" y="186"/>
                  </a:cubicBezTo>
                  <a:cubicBezTo>
                    <a:pt x="69" y="186"/>
                    <a:pt x="70" y="186"/>
                    <a:pt x="71" y="185"/>
                  </a:cubicBezTo>
                  <a:cubicBezTo>
                    <a:pt x="93" y="163"/>
                    <a:pt x="93" y="163"/>
                    <a:pt x="93" y="163"/>
                  </a:cubicBezTo>
                  <a:cubicBezTo>
                    <a:pt x="116" y="185"/>
                    <a:pt x="116" y="185"/>
                    <a:pt x="116" y="185"/>
                  </a:cubicBezTo>
                  <a:cubicBezTo>
                    <a:pt x="116" y="186"/>
                    <a:pt x="117" y="186"/>
                    <a:pt x="119" y="186"/>
                  </a:cubicBezTo>
                  <a:cubicBezTo>
                    <a:pt x="121" y="186"/>
                    <a:pt x="123" y="184"/>
                    <a:pt x="123" y="182"/>
                  </a:cubicBezTo>
                  <a:cubicBezTo>
                    <a:pt x="123" y="181"/>
                    <a:pt x="122" y="180"/>
                    <a:pt x="122" y="179"/>
                  </a:cubicBezTo>
                  <a:cubicBezTo>
                    <a:pt x="97" y="155"/>
                    <a:pt x="97" y="155"/>
                    <a:pt x="97" y="155"/>
                  </a:cubicBezTo>
                  <a:cubicBezTo>
                    <a:pt x="97" y="144"/>
                    <a:pt x="97" y="144"/>
                    <a:pt x="97" y="144"/>
                  </a:cubicBezTo>
                  <a:cubicBezTo>
                    <a:pt x="169" y="144"/>
                    <a:pt x="169" y="144"/>
                    <a:pt x="169" y="144"/>
                  </a:cubicBezTo>
                  <a:cubicBezTo>
                    <a:pt x="174" y="144"/>
                    <a:pt x="178" y="140"/>
                    <a:pt x="178" y="135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82" y="34"/>
                    <a:pt x="186" y="30"/>
                    <a:pt x="186" y="2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6" y="13"/>
                    <a:pt x="182" y="9"/>
                    <a:pt x="178" y="9"/>
                  </a:cubicBezTo>
                  <a:close/>
                  <a:moveTo>
                    <a:pt x="169" y="135"/>
                  </a:moveTo>
                  <a:cubicBezTo>
                    <a:pt x="17" y="135"/>
                    <a:pt x="17" y="135"/>
                    <a:pt x="17" y="135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9" y="34"/>
                    <a:pt x="169" y="34"/>
                    <a:pt x="169" y="34"/>
                  </a:cubicBezTo>
                  <a:lnTo>
                    <a:pt x="169" y="135"/>
                  </a:lnTo>
                  <a:close/>
                  <a:moveTo>
                    <a:pt x="17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8" y="17"/>
                    <a:pt x="178" y="17"/>
                    <a:pt x="178" y="17"/>
                  </a:cubicBezTo>
                  <a:lnTo>
                    <a:pt x="178" y="26"/>
                  </a:lnTo>
                  <a:close/>
                  <a:moveTo>
                    <a:pt x="38" y="119"/>
                  </a:moveTo>
                  <a:cubicBezTo>
                    <a:pt x="148" y="119"/>
                    <a:pt x="148" y="119"/>
                    <a:pt x="148" y="119"/>
                  </a:cubicBezTo>
                  <a:cubicBezTo>
                    <a:pt x="150" y="119"/>
                    <a:pt x="152" y="117"/>
                    <a:pt x="152" y="114"/>
                  </a:cubicBezTo>
                  <a:cubicBezTo>
                    <a:pt x="152" y="113"/>
                    <a:pt x="152" y="113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5" y="77"/>
                    <a:pt x="124" y="76"/>
                    <a:pt x="123" y="76"/>
                  </a:cubicBezTo>
                  <a:cubicBezTo>
                    <a:pt x="122" y="76"/>
                    <a:pt x="121" y="77"/>
                    <a:pt x="120" y="78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4" y="60"/>
                    <a:pt x="73" y="60"/>
                    <a:pt x="72" y="60"/>
                  </a:cubicBezTo>
                  <a:cubicBezTo>
                    <a:pt x="71" y="60"/>
                    <a:pt x="69" y="60"/>
                    <a:pt x="69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4" y="113"/>
                    <a:pt x="34" y="114"/>
                    <a:pt x="34" y="114"/>
                  </a:cubicBezTo>
                  <a:cubicBezTo>
                    <a:pt x="34" y="117"/>
                    <a:pt x="36" y="119"/>
                    <a:pt x="38" y="119"/>
                  </a:cubicBezTo>
                  <a:close/>
                  <a:moveTo>
                    <a:pt x="73" y="70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5" y="102"/>
                    <a:pt x="106" y="102"/>
                  </a:cubicBezTo>
                  <a:cubicBezTo>
                    <a:pt x="107" y="102"/>
                    <a:pt x="108" y="101"/>
                    <a:pt x="109" y="101"/>
                  </a:cubicBezTo>
                  <a:cubicBezTo>
                    <a:pt x="122" y="87"/>
                    <a:pt x="122" y="87"/>
                    <a:pt x="122" y="87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46" y="110"/>
                    <a:pt x="46" y="110"/>
                    <a:pt x="46" y="110"/>
                  </a:cubicBezTo>
                  <a:lnTo>
                    <a:pt x="73" y="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</p:spTree>
    <p:extLst>
      <p:ext uri="{BB962C8B-B14F-4D97-AF65-F5344CB8AC3E}">
        <p14:creationId xmlns:p14="http://schemas.microsoft.com/office/powerpoint/2010/main" val="217903632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>
            <a:extLst>
              <a:ext uri="{FF2B5EF4-FFF2-40B4-BE49-F238E27FC236}">
                <a16:creationId xmlns:a16="http://schemas.microsoft.com/office/drawing/2014/main" id="{87D58A4A-FF55-4FBF-A13F-255516915563}"/>
              </a:ext>
            </a:extLst>
          </p:cNvPr>
          <p:cNvGrpSpPr/>
          <p:nvPr/>
        </p:nvGrpSpPr>
        <p:grpSpPr>
          <a:xfrm>
            <a:off x="6770930" y="750341"/>
            <a:ext cx="1431103" cy="2939243"/>
            <a:chOff x="6741533" y="368318"/>
            <a:chExt cx="1431103" cy="2939243"/>
          </a:xfrm>
        </p:grpSpPr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D7D38819-ACC0-4140-8F70-3195BB26198B}"/>
                </a:ext>
              </a:extLst>
            </p:cNvPr>
            <p:cNvGrpSpPr/>
            <p:nvPr/>
          </p:nvGrpSpPr>
          <p:grpSpPr>
            <a:xfrm>
              <a:off x="6741533" y="368318"/>
              <a:ext cx="1431103" cy="2939243"/>
              <a:chOff x="6036171" y="872758"/>
              <a:chExt cx="1175352" cy="2413974"/>
            </a:xfrm>
          </p:grpSpPr>
          <p:pic>
            <p:nvPicPr>
              <p:cNvPr id="77" name="Picture 1">
                <a:extLst>
                  <a:ext uri="{FF2B5EF4-FFF2-40B4-BE49-F238E27FC236}">
                    <a16:creationId xmlns:a16="http://schemas.microsoft.com/office/drawing/2014/main" id="{3F1AE427-0744-4D2C-81B7-84D992A275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6171" y="872758"/>
                <a:ext cx="1175352" cy="2413974"/>
              </a:xfrm>
              <a:prstGeom prst="rect">
                <a:avLst/>
              </a:prstGeom>
            </p:spPr>
          </p:pic>
          <p:sp>
            <p:nvSpPr>
              <p:cNvPr id="78" name="Rectangle 10">
                <a:extLst>
                  <a:ext uri="{FF2B5EF4-FFF2-40B4-BE49-F238E27FC236}">
                    <a16:creationId xmlns:a16="http://schemas.microsoft.com/office/drawing/2014/main" id="{19237E7B-448E-4AF3-9AA5-A37E31AD69A7}"/>
                  </a:ext>
                </a:extLst>
              </p:cNvPr>
              <p:cNvSpPr/>
              <p:nvPr/>
            </p:nvSpPr>
            <p:spPr>
              <a:xfrm>
                <a:off x="6114885" y="1162184"/>
                <a:ext cx="1017919" cy="18064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16"/>
              </a:p>
            </p:txBody>
          </p:sp>
        </p:grpSp>
        <p:pic>
          <p:nvPicPr>
            <p:cNvPr id="76" name="Picture 2" descr="iphone4 默认 壁纸 的图像结果">
              <a:extLst>
                <a:ext uri="{FF2B5EF4-FFF2-40B4-BE49-F238E27FC236}">
                  <a16:creationId xmlns:a16="http://schemas.microsoft.com/office/drawing/2014/main" id="{7BF80265-F259-44FE-BECB-5C79CBD077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7375" y="714860"/>
              <a:ext cx="1239413" cy="2212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赛题理解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5</a:t>
            </a:fld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3793429" y="-462589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4516" tIns="32258" rIns="64516" bIns="32258" numCol="1" anchor="t" anchorCtr="0" compatLnSpc="1">
            <a:prstTxWarp prst="textNoShape">
              <a:avLst/>
            </a:prstTxWarp>
          </a:bodyPr>
          <a:lstStyle/>
          <a:p>
            <a:endParaRPr lang="en-US" sz="2816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3793429" y="-462589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4516" tIns="32258" rIns="64516" bIns="32258" numCol="1" anchor="t" anchorCtr="0" compatLnSpc="1">
            <a:prstTxWarp prst="textNoShape">
              <a:avLst/>
            </a:prstTxWarp>
          </a:bodyPr>
          <a:lstStyle/>
          <a:p>
            <a:endParaRPr lang="en-US" sz="2816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B51F8AE-3224-415C-A17E-B3D4F605ECD2}"/>
              </a:ext>
            </a:extLst>
          </p:cNvPr>
          <p:cNvGrpSpPr/>
          <p:nvPr/>
        </p:nvGrpSpPr>
        <p:grpSpPr>
          <a:xfrm>
            <a:off x="2774138" y="542452"/>
            <a:ext cx="4712344" cy="3260517"/>
            <a:chOff x="2541445" y="600881"/>
            <a:chExt cx="4712344" cy="326051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296542A-727C-4CCE-8E64-B43206133F36}"/>
                </a:ext>
              </a:extLst>
            </p:cNvPr>
            <p:cNvSpPr/>
            <p:nvPr/>
          </p:nvSpPr>
          <p:spPr>
            <a:xfrm>
              <a:off x="3875541" y="600881"/>
              <a:ext cx="3378248" cy="326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406B656-B798-4D8F-BF30-599AB8286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41445" y="679643"/>
              <a:ext cx="4712344" cy="3137906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BD0C2BBC-667C-467A-9B1C-EF1E0ADAEAF1}"/>
              </a:ext>
            </a:extLst>
          </p:cNvPr>
          <p:cNvSpPr txBox="1"/>
          <p:nvPr/>
        </p:nvSpPr>
        <p:spPr>
          <a:xfrm>
            <a:off x="8429630" y="1716010"/>
            <a:ext cx="204392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来自加速度计的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种数据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数据共分为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个类别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序列建模问题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l"/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20945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赛题理解</a:t>
            </a:r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3793429" y="-462589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4516" tIns="32258" rIns="64516" bIns="32258" numCol="1" anchor="t" anchorCtr="0" compatLnSpc="1">
            <a:prstTxWarp prst="textNoShape">
              <a:avLst/>
            </a:prstTxWarp>
          </a:bodyPr>
          <a:lstStyle/>
          <a:p>
            <a:endParaRPr lang="en-US" sz="2816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3793429" y="-462589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4516" tIns="32258" rIns="64516" bIns="32258" numCol="1" anchor="t" anchorCtr="0" compatLnSpc="1">
            <a:prstTxWarp prst="textNoShape">
              <a:avLst/>
            </a:prstTxWarp>
          </a:bodyPr>
          <a:lstStyle/>
          <a:p>
            <a:endParaRPr lang="en-US" sz="2816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A4155E-B6A9-4E9E-803D-4B08A1444FBA}"/>
              </a:ext>
            </a:extLst>
          </p:cNvPr>
          <p:cNvSpPr txBox="1"/>
          <p:nvPr/>
        </p:nvSpPr>
        <p:spPr>
          <a:xfrm>
            <a:off x="7014972" y="1572455"/>
            <a:ext cx="3236976" cy="1080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、在保证特征交互的前提下对序列数据进行有效建模</a:t>
            </a:r>
            <a:endParaRPr lang="en-US" altLang="zh-CN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F7B17C7-336D-4566-AA44-1B65283AA9CE}"/>
              </a:ext>
            </a:extLst>
          </p:cNvPr>
          <p:cNvGrpSpPr/>
          <p:nvPr/>
        </p:nvGrpSpPr>
        <p:grpSpPr>
          <a:xfrm>
            <a:off x="2850338" y="852385"/>
            <a:ext cx="4045762" cy="2911429"/>
            <a:chOff x="2541445" y="600881"/>
            <a:chExt cx="4712344" cy="326051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2E4F44D-19C8-429F-8413-BB9EEA8BEF38}"/>
                </a:ext>
              </a:extLst>
            </p:cNvPr>
            <p:cNvSpPr/>
            <p:nvPr/>
          </p:nvSpPr>
          <p:spPr>
            <a:xfrm>
              <a:off x="3875541" y="600881"/>
              <a:ext cx="3378248" cy="3260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6AA54EE-2F6D-4BCC-9857-5FA6800DA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1445" y="679643"/>
              <a:ext cx="4712344" cy="31379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314370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赛题理解</a:t>
            </a:r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3793429" y="-462589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4516" tIns="32258" rIns="64516" bIns="32258" numCol="1" anchor="t" anchorCtr="0" compatLnSpc="1">
            <a:prstTxWarp prst="textNoShape">
              <a:avLst/>
            </a:prstTxWarp>
          </a:bodyPr>
          <a:lstStyle/>
          <a:p>
            <a:endParaRPr lang="en-US" sz="2816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3793429" y="-462589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4516" tIns="32258" rIns="64516" bIns="32258" numCol="1" anchor="t" anchorCtr="0" compatLnSpc="1">
            <a:prstTxWarp prst="textNoShape">
              <a:avLst/>
            </a:prstTxWarp>
          </a:bodyPr>
          <a:lstStyle/>
          <a:p>
            <a:endParaRPr lang="en-US" sz="2816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2AC826-B543-4663-AAB4-4FBFFEB4A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458" y="1147444"/>
            <a:ext cx="4100513" cy="20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65526AD-F7F3-4BB3-B1ED-CF35F9D587CA}"/>
              </a:ext>
            </a:extLst>
          </p:cNvPr>
          <p:cNvSpPr txBox="1"/>
          <p:nvPr/>
        </p:nvSpPr>
        <p:spPr>
          <a:xfrm>
            <a:off x="6925309" y="1733724"/>
            <a:ext cx="3543300" cy="421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、数据采样数量不均匀</a:t>
            </a:r>
          </a:p>
        </p:txBody>
      </p:sp>
    </p:spTree>
    <p:extLst>
      <p:ext uri="{BB962C8B-B14F-4D97-AF65-F5344CB8AC3E}">
        <p14:creationId xmlns:p14="http://schemas.microsoft.com/office/powerpoint/2010/main" val="236775682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076156" y="850485"/>
            <a:ext cx="5095382" cy="113097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zh-CN" altLang="en-US" sz="2816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特征工程</a:t>
            </a:r>
            <a:endParaRPr lang="en-US" sz="2816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202610" y="2192632"/>
            <a:ext cx="792203" cy="792203"/>
            <a:chOff x="2580299" y="2821918"/>
            <a:chExt cx="1122808" cy="1122808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580299" y="2821918"/>
              <a:ext cx="1122808" cy="11228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17" name="Freeform 124"/>
            <p:cNvSpPr>
              <a:spLocks noEditPoints="1"/>
            </p:cNvSpPr>
            <p:nvPr/>
          </p:nvSpPr>
          <p:spPr bwMode="auto">
            <a:xfrm>
              <a:off x="2946988" y="3194308"/>
              <a:ext cx="358898" cy="357836"/>
            </a:xfrm>
            <a:custGeom>
              <a:avLst/>
              <a:gdLst>
                <a:gd name="T0" fmla="*/ 41 w 186"/>
                <a:gd name="T1" fmla="*/ 125 h 185"/>
                <a:gd name="T2" fmla="*/ 45 w 186"/>
                <a:gd name="T3" fmla="*/ 121 h 185"/>
                <a:gd name="T4" fmla="*/ 46 w 186"/>
                <a:gd name="T5" fmla="*/ 118 h 185"/>
                <a:gd name="T6" fmla="*/ 42 w 186"/>
                <a:gd name="T7" fmla="*/ 114 h 185"/>
                <a:gd name="T8" fmla="*/ 39 w 186"/>
                <a:gd name="T9" fmla="*/ 115 h 185"/>
                <a:gd name="T10" fmla="*/ 35 w 186"/>
                <a:gd name="T11" fmla="*/ 119 h 185"/>
                <a:gd name="T12" fmla="*/ 34 w 186"/>
                <a:gd name="T13" fmla="*/ 122 h 185"/>
                <a:gd name="T14" fmla="*/ 38 w 186"/>
                <a:gd name="T15" fmla="*/ 126 h 185"/>
                <a:gd name="T16" fmla="*/ 41 w 186"/>
                <a:gd name="T17" fmla="*/ 125 h 185"/>
                <a:gd name="T18" fmla="*/ 67 w 186"/>
                <a:gd name="T19" fmla="*/ 122 h 185"/>
                <a:gd name="T20" fmla="*/ 63 w 186"/>
                <a:gd name="T21" fmla="*/ 118 h 185"/>
                <a:gd name="T22" fmla="*/ 60 w 186"/>
                <a:gd name="T23" fmla="*/ 119 h 185"/>
                <a:gd name="T24" fmla="*/ 18 w 186"/>
                <a:gd name="T25" fmla="*/ 161 h 185"/>
                <a:gd name="T26" fmla="*/ 17 w 186"/>
                <a:gd name="T27" fmla="*/ 164 h 185"/>
                <a:gd name="T28" fmla="*/ 21 w 186"/>
                <a:gd name="T29" fmla="*/ 168 h 185"/>
                <a:gd name="T30" fmla="*/ 24 w 186"/>
                <a:gd name="T31" fmla="*/ 167 h 185"/>
                <a:gd name="T32" fmla="*/ 66 w 186"/>
                <a:gd name="T33" fmla="*/ 125 h 185"/>
                <a:gd name="T34" fmla="*/ 67 w 186"/>
                <a:gd name="T35" fmla="*/ 122 h 185"/>
                <a:gd name="T36" fmla="*/ 186 w 186"/>
                <a:gd name="T37" fmla="*/ 4 h 185"/>
                <a:gd name="T38" fmla="*/ 181 w 186"/>
                <a:gd name="T39" fmla="*/ 0 h 185"/>
                <a:gd name="T40" fmla="*/ 180 w 186"/>
                <a:gd name="T41" fmla="*/ 0 h 185"/>
                <a:gd name="T42" fmla="*/ 180 w 186"/>
                <a:gd name="T43" fmla="*/ 0 h 185"/>
                <a:gd name="T44" fmla="*/ 3 w 186"/>
                <a:gd name="T45" fmla="*/ 76 h 185"/>
                <a:gd name="T46" fmla="*/ 2 w 186"/>
                <a:gd name="T47" fmla="*/ 76 h 185"/>
                <a:gd name="T48" fmla="*/ 2 w 186"/>
                <a:gd name="T49" fmla="*/ 76 h 185"/>
                <a:gd name="T50" fmla="*/ 2 w 186"/>
                <a:gd name="T51" fmla="*/ 76 h 185"/>
                <a:gd name="T52" fmla="*/ 0 w 186"/>
                <a:gd name="T53" fmla="*/ 80 h 185"/>
                <a:gd name="T54" fmla="*/ 3 w 186"/>
                <a:gd name="T55" fmla="*/ 84 h 185"/>
                <a:gd name="T56" fmla="*/ 3 w 186"/>
                <a:gd name="T57" fmla="*/ 84 h 185"/>
                <a:gd name="T58" fmla="*/ 73 w 186"/>
                <a:gd name="T59" fmla="*/ 113 h 185"/>
                <a:gd name="T60" fmla="*/ 101 w 186"/>
                <a:gd name="T61" fmla="*/ 182 h 185"/>
                <a:gd name="T62" fmla="*/ 101 w 186"/>
                <a:gd name="T63" fmla="*/ 182 h 185"/>
                <a:gd name="T64" fmla="*/ 105 w 186"/>
                <a:gd name="T65" fmla="*/ 185 h 185"/>
                <a:gd name="T66" fmla="*/ 109 w 186"/>
                <a:gd name="T67" fmla="*/ 183 h 185"/>
                <a:gd name="T68" fmla="*/ 109 w 186"/>
                <a:gd name="T69" fmla="*/ 183 h 185"/>
                <a:gd name="T70" fmla="*/ 109 w 186"/>
                <a:gd name="T71" fmla="*/ 183 h 185"/>
                <a:gd name="T72" fmla="*/ 109 w 186"/>
                <a:gd name="T73" fmla="*/ 183 h 185"/>
                <a:gd name="T74" fmla="*/ 185 w 186"/>
                <a:gd name="T75" fmla="*/ 6 h 185"/>
                <a:gd name="T76" fmla="*/ 185 w 186"/>
                <a:gd name="T77" fmla="*/ 6 h 185"/>
                <a:gd name="T78" fmla="*/ 186 w 186"/>
                <a:gd name="T79" fmla="*/ 4 h 185"/>
                <a:gd name="T80" fmla="*/ 15 w 186"/>
                <a:gd name="T81" fmla="*/ 80 h 185"/>
                <a:gd name="T82" fmla="*/ 163 w 186"/>
                <a:gd name="T83" fmla="*/ 16 h 185"/>
                <a:gd name="T84" fmla="*/ 75 w 186"/>
                <a:gd name="T85" fmla="*/ 104 h 185"/>
                <a:gd name="T86" fmla="*/ 15 w 186"/>
                <a:gd name="T87" fmla="*/ 80 h 185"/>
                <a:gd name="T88" fmla="*/ 105 w 186"/>
                <a:gd name="T89" fmla="*/ 170 h 185"/>
                <a:gd name="T90" fmla="*/ 81 w 186"/>
                <a:gd name="T91" fmla="*/ 110 h 185"/>
                <a:gd name="T92" fmla="*/ 169 w 186"/>
                <a:gd name="T93" fmla="*/ 22 h 185"/>
                <a:gd name="T94" fmla="*/ 105 w 186"/>
                <a:gd name="T95" fmla="*/ 170 h 185"/>
                <a:gd name="T96" fmla="*/ 67 w 186"/>
                <a:gd name="T97" fmla="*/ 139 h 185"/>
                <a:gd name="T98" fmla="*/ 64 w 186"/>
                <a:gd name="T99" fmla="*/ 140 h 185"/>
                <a:gd name="T100" fmla="*/ 52 w 186"/>
                <a:gd name="T101" fmla="*/ 153 h 185"/>
                <a:gd name="T102" fmla="*/ 51 w 186"/>
                <a:gd name="T103" fmla="*/ 156 h 185"/>
                <a:gd name="T104" fmla="*/ 55 w 186"/>
                <a:gd name="T105" fmla="*/ 160 h 185"/>
                <a:gd name="T106" fmla="*/ 58 w 186"/>
                <a:gd name="T107" fmla="*/ 159 h 185"/>
                <a:gd name="T108" fmla="*/ 70 w 186"/>
                <a:gd name="T109" fmla="*/ 146 h 185"/>
                <a:gd name="T110" fmla="*/ 72 w 186"/>
                <a:gd name="T111" fmla="*/ 143 h 185"/>
                <a:gd name="T112" fmla="*/ 67 w 186"/>
                <a:gd name="T113" fmla="*/ 139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6" h="185">
                  <a:moveTo>
                    <a:pt x="41" y="125"/>
                  </a:moveTo>
                  <a:cubicBezTo>
                    <a:pt x="45" y="121"/>
                    <a:pt x="45" y="121"/>
                    <a:pt x="45" y="121"/>
                  </a:cubicBezTo>
                  <a:cubicBezTo>
                    <a:pt x="46" y="120"/>
                    <a:pt x="46" y="119"/>
                    <a:pt x="46" y="118"/>
                  </a:cubicBezTo>
                  <a:cubicBezTo>
                    <a:pt x="46" y="116"/>
                    <a:pt x="44" y="114"/>
                    <a:pt x="42" y="114"/>
                  </a:cubicBezTo>
                  <a:cubicBezTo>
                    <a:pt x="41" y="114"/>
                    <a:pt x="40" y="114"/>
                    <a:pt x="39" y="115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4" y="120"/>
                    <a:pt x="34" y="121"/>
                    <a:pt x="34" y="122"/>
                  </a:cubicBezTo>
                  <a:cubicBezTo>
                    <a:pt x="34" y="124"/>
                    <a:pt x="36" y="126"/>
                    <a:pt x="38" y="126"/>
                  </a:cubicBezTo>
                  <a:cubicBezTo>
                    <a:pt x="39" y="126"/>
                    <a:pt x="40" y="126"/>
                    <a:pt x="41" y="125"/>
                  </a:cubicBezTo>
                  <a:close/>
                  <a:moveTo>
                    <a:pt x="67" y="122"/>
                  </a:moveTo>
                  <a:cubicBezTo>
                    <a:pt x="67" y="120"/>
                    <a:pt x="66" y="118"/>
                    <a:pt x="63" y="118"/>
                  </a:cubicBezTo>
                  <a:cubicBezTo>
                    <a:pt x="62" y="118"/>
                    <a:pt x="61" y="118"/>
                    <a:pt x="60" y="119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2"/>
                    <a:pt x="17" y="163"/>
                    <a:pt x="17" y="164"/>
                  </a:cubicBezTo>
                  <a:cubicBezTo>
                    <a:pt x="17" y="167"/>
                    <a:pt x="19" y="168"/>
                    <a:pt x="21" y="168"/>
                  </a:cubicBezTo>
                  <a:cubicBezTo>
                    <a:pt x="22" y="168"/>
                    <a:pt x="23" y="168"/>
                    <a:pt x="24" y="167"/>
                  </a:cubicBezTo>
                  <a:cubicBezTo>
                    <a:pt x="66" y="125"/>
                    <a:pt x="66" y="125"/>
                    <a:pt x="66" y="125"/>
                  </a:cubicBezTo>
                  <a:cubicBezTo>
                    <a:pt x="67" y="124"/>
                    <a:pt x="67" y="123"/>
                    <a:pt x="67" y="122"/>
                  </a:cubicBezTo>
                  <a:close/>
                  <a:moveTo>
                    <a:pt x="186" y="4"/>
                  </a:moveTo>
                  <a:cubicBezTo>
                    <a:pt x="186" y="2"/>
                    <a:pt x="184" y="0"/>
                    <a:pt x="181" y="0"/>
                  </a:cubicBezTo>
                  <a:cubicBezTo>
                    <a:pt x="181" y="0"/>
                    <a:pt x="180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6"/>
                    <a:pt x="3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1" y="77"/>
                    <a:pt x="0" y="78"/>
                    <a:pt x="0" y="80"/>
                  </a:cubicBezTo>
                  <a:cubicBezTo>
                    <a:pt x="0" y="82"/>
                    <a:pt x="1" y="83"/>
                    <a:pt x="3" y="84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1" y="182"/>
                    <a:pt x="101" y="182"/>
                    <a:pt x="101" y="182"/>
                  </a:cubicBezTo>
                  <a:cubicBezTo>
                    <a:pt x="102" y="184"/>
                    <a:pt x="103" y="185"/>
                    <a:pt x="105" y="185"/>
                  </a:cubicBezTo>
                  <a:cubicBezTo>
                    <a:pt x="107" y="185"/>
                    <a:pt x="109" y="184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09" y="183"/>
                    <a:pt x="109" y="183"/>
                    <a:pt x="109" y="183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6"/>
                    <a:pt x="185" y="6"/>
                    <a:pt x="185" y="6"/>
                  </a:cubicBezTo>
                  <a:cubicBezTo>
                    <a:pt x="185" y="5"/>
                    <a:pt x="186" y="5"/>
                    <a:pt x="186" y="4"/>
                  </a:cubicBezTo>
                  <a:close/>
                  <a:moveTo>
                    <a:pt x="15" y="80"/>
                  </a:moveTo>
                  <a:cubicBezTo>
                    <a:pt x="163" y="16"/>
                    <a:pt x="163" y="16"/>
                    <a:pt x="163" y="16"/>
                  </a:cubicBezTo>
                  <a:cubicBezTo>
                    <a:pt x="75" y="104"/>
                    <a:pt x="75" y="104"/>
                    <a:pt x="75" y="104"/>
                  </a:cubicBezTo>
                  <a:lnTo>
                    <a:pt x="15" y="80"/>
                  </a:lnTo>
                  <a:close/>
                  <a:moveTo>
                    <a:pt x="105" y="170"/>
                  </a:moveTo>
                  <a:cubicBezTo>
                    <a:pt x="81" y="110"/>
                    <a:pt x="81" y="110"/>
                    <a:pt x="81" y="110"/>
                  </a:cubicBezTo>
                  <a:cubicBezTo>
                    <a:pt x="169" y="22"/>
                    <a:pt x="169" y="22"/>
                    <a:pt x="169" y="22"/>
                  </a:cubicBezTo>
                  <a:lnTo>
                    <a:pt x="105" y="170"/>
                  </a:lnTo>
                  <a:close/>
                  <a:moveTo>
                    <a:pt x="67" y="139"/>
                  </a:moveTo>
                  <a:cubicBezTo>
                    <a:pt x="66" y="139"/>
                    <a:pt x="65" y="139"/>
                    <a:pt x="64" y="140"/>
                  </a:cubicBezTo>
                  <a:cubicBezTo>
                    <a:pt x="52" y="153"/>
                    <a:pt x="52" y="153"/>
                    <a:pt x="52" y="153"/>
                  </a:cubicBezTo>
                  <a:cubicBezTo>
                    <a:pt x="51" y="154"/>
                    <a:pt x="51" y="155"/>
                    <a:pt x="51" y="156"/>
                  </a:cubicBezTo>
                  <a:cubicBezTo>
                    <a:pt x="51" y="158"/>
                    <a:pt x="52" y="160"/>
                    <a:pt x="55" y="160"/>
                  </a:cubicBezTo>
                  <a:cubicBezTo>
                    <a:pt x="56" y="160"/>
                    <a:pt x="57" y="160"/>
                    <a:pt x="58" y="159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5"/>
                    <a:pt x="72" y="144"/>
                    <a:pt x="72" y="143"/>
                  </a:cubicBezTo>
                  <a:cubicBezTo>
                    <a:pt x="72" y="141"/>
                    <a:pt x="70" y="139"/>
                    <a:pt x="67" y="1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26802" y="2192632"/>
            <a:ext cx="792203" cy="792203"/>
            <a:chOff x="4018477" y="2821918"/>
            <a:chExt cx="1122808" cy="1122808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4018477" y="2821918"/>
              <a:ext cx="1122808" cy="112280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18" name="Freeform 129"/>
            <p:cNvSpPr>
              <a:spLocks noEditPoints="1"/>
            </p:cNvSpPr>
            <p:nvPr/>
          </p:nvSpPr>
          <p:spPr bwMode="auto">
            <a:xfrm>
              <a:off x="4395319" y="3194308"/>
              <a:ext cx="357836" cy="357836"/>
            </a:xfrm>
            <a:custGeom>
              <a:avLst/>
              <a:gdLst>
                <a:gd name="T0" fmla="*/ 162 w 185"/>
                <a:gd name="T1" fmla="*/ 52 h 185"/>
                <a:gd name="T2" fmla="*/ 149 w 185"/>
                <a:gd name="T3" fmla="*/ 18 h 185"/>
                <a:gd name="T4" fmla="*/ 133 w 185"/>
                <a:gd name="T5" fmla="*/ 23 h 185"/>
                <a:gd name="T6" fmla="*/ 105 w 185"/>
                <a:gd name="T7" fmla="*/ 0 h 185"/>
                <a:gd name="T8" fmla="*/ 72 w 185"/>
                <a:gd name="T9" fmla="*/ 15 h 185"/>
                <a:gd name="T10" fmla="*/ 40 w 185"/>
                <a:gd name="T11" fmla="*/ 17 h 185"/>
                <a:gd name="T12" fmla="*/ 18 w 185"/>
                <a:gd name="T13" fmla="*/ 44 h 185"/>
                <a:gd name="T14" fmla="*/ 6 w 185"/>
                <a:gd name="T15" fmla="*/ 74 h 185"/>
                <a:gd name="T16" fmla="*/ 6 w 185"/>
                <a:gd name="T17" fmla="*/ 111 h 185"/>
                <a:gd name="T18" fmla="*/ 18 w 185"/>
                <a:gd name="T19" fmla="*/ 141 h 185"/>
                <a:gd name="T20" fmla="*/ 39 w 185"/>
                <a:gd name="T21" fmla="*/ 168 h 185"/>
                <a:gd name="T22" fmla="*/ 72 w 185"/>
                <a:gd name="T23" fmla="*/ 170 h 185"/>
                <a:gd name="T24" fmla="*/ 105 w 185"/>
                <a:gd name="T25" fmla="*/ 185 h 185"/>
                <a:gd name="T26" fmla="*/ 133 w 185"/>
                <a:gd name="T27" fmla="*/ 162 h 185"/>
                <a:gd name="T28" fmla="*/ 149 w 185"/>
                <a:gd name="T29" fmla="*/ 167 h 185"/>
                <a:gd name="T30" fmla="*/ 162 w 185"/>
                <a:gd name="T31" fmla="*/ 133 h 185"/>
                <a:gd name="T32" fmla="*/ 185 w 185"/>
                <a:gd name="T33" fmla="*/ 105 h 185"/>
                <a:gd name="T34" fmla="*/ 177 w 185"/>
                <a:gd name="T35" fmla="*/ 103 h 185"/>
                <a:gd name="T36" fmla="*/ 162 w 185"/>
                <a:gd name="T37" fmla="*/ 111 h 185"/>
                <a:gd name="T38" fmla="*/ 160 w 185"/>
                <a:gd name="T39" fmla="*/ 145 h 185"/>
                <a:gd name="T40" fmla="*/ 137 w 185"/>
                <a:gd name="T41" fmla="*/ 155 h 185"/>
                <a:gd name="T42" fmla="*/ 111 w 185"/>
                <a:gd name="T43" fmla="*/ 162 h 185"/>
                <a:gd name="T44" fmla="*/ 103 w 185"/>
                <a:gd name="T45" fmla="*/ 177 h 185"/>
                <a:gd name="T46" fmla="*/ 74 w 185"/>
                <a:gd name="T47" fmla="*/ 162 h 185"/>
                <a:gd name="T48" fmla="*/ 48 w 185"/>
                <a:gd name="T49" fmla="*/ 155 h 185"/>
                <a:gd name="T50" fmla="*/ 26 w 185"/>
                <a:gd name="T51" fmla="*/ 145 h 185"/>
                <a:gd name="T52" fmla="*/ 23 w 185"/>
                <a:gd name="T53" fmla="*/ 111 h 185"/>
                <a:gd name="T54" fmla="*/ 8 w 185"/>
                <a:gd name="T55" fmla="*/ 103 h 185"/>
                <a:gd name="T56" fmla="*/ 23 w 185"/>
                <a:gd name="T57" fmla="*/ 74 h 185"/>
                <a:gd name="T58" fmla="*/ 26 w 185"/>
                <a:gd name="T59" fmla="*/ 40 h 185"/>
                <a:gd name="T60" fmla="*/ 48 w 185"/>
                <a:gd name="T61" fmla="*/ 30 h 185"/>
                <a:gd name="T62" fmla="*/ 74 w 185"/>
                <a:gd name="T63" fmla="*/ 23 h 185"/>
                <a:gd name="T64" fmla="*/ 103 w 185"/>
                <a:gd name="T65" fmla="*/ 8 h 185"/>
                <a:gd name="T66" fmla="*/ 111 w 185"/>
                <a:gd name="T67" fmla="*/ 23 h 185"/>
                <a:gd name="T68" fmla="*/ 137 w 185"/>
                <a:gd name="T69" fmla="*/ 30 h 185"/>
                <a:gd name="T70" fmla="*/ 160 w 185"/>
                <a:gd name="T71" fmla="*/ 40 h 185"/>
                <a:gd name="T72" fmla="*/ 162 w 185"/>
                <a:gd name="T73" fmla="*/ 74 h 185"/>
                <a:gd name="T74" fmla="*/ 177 w 185"/>
                <a:gd name="T75" fmla="*/ 103 h 185"/>
                <a:gd name="T76" fmla="*/ 93 w 185"/>
                <a:gd name="T77" fmla="*/ 143 h 185"/>
                <a:gd name="T78" fmla="*/ 93 w 185"/>
                <a:gd name="T79" fmla="*/ 50 h 185"/>
                <a:gd name="T80" fmla="*/ 93 w 185"/>
                <a:gd name="T81" fmla="*/ 76 h 185"/>
                <a:gd name="T82" fmla="*/ 93 w 185"/>
                <a:gd name="T83" fmla="*/ 50 h 185"/>
                <a:gd name="T84" fmla="*/ 54 w 185"/>
                <a:gd name="T85" fmla="*/ 76 h 185"/>
                <a:gd name="T86" fmla="*/ 88 w 185"/>
                <a:gd name="T87" fmla="*/ 109 h 185"/>
                <a:gd name="T88" fmla="*/ 93 w 185"/>
                <a:gd name="T89" fmla="*/ 84 h 185"/>
                <a:gd name="T90" fmla="*/ 84 w 185"/>
                <a:gd name="T91" fmla="*/ 93 h 185"/>
                <a:gd name="T92" fmla="*/ 97 w 185"/>
                <a:gd name="T93" fmla="*/ 109 h 185"/>
                <a:gd name="T94" fmla="*/ 131 w 185"/>
                <a:gd name="T95" fmla="*/ 76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5" h="185">
                  <a:moveTo>
                    <a:pt x="179" y="74"/>
                  </a:moveTo>
                  <a:cubicBezTo>
                    <a:pt x="170" y="72"/>
                    <a:pt x="170" y="72"/>
                    <a:pt x="170" y="72"/>
                  </a:cubicBezTo>
                  <a:cubicBezTo>
                    <a:pt x="168" y="65"/>
                    <a:pt x="166" y="58"/>
                    <a:pt x="162" y="52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2"/>
                    <a:pt x="169" y="38"/>
                    <a:pt x="167" y="36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7" y="17"/>
                    <a:pt x="146" y="17"/>
                  </a:cubicBezTo>
                  <a:cubicBezTo>
                    <a:pt x="144" y="17"/>
                    <a:pt x="142" y="17"/>
                    <a:pt x="141" y="18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27" y="19"/>
                    <a:pt x="120" y="17"/>
                    <a:pt x="113" y="1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0" y="3"/>
                    <a:pt x="108" y="0"/>
                    <a:pt x="105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7" y="0"/>
                    <a:pt x="75" y="3"/>
                    <a:pt x="74" y="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65" y="17"/>
                    <a:pt x="58" y="19"/>
                    <a:pt x="52" y="23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7"/>
                    <a:pt x="41" y="17"/>
                    <a:pt x="40" y="17"/>
                  </a:cubicBezTo>
                  <a:cubicBezTo>
                    <a:pt x="38" y="17"/>
                    <a:pt x="37" y="17"/>
                    <a:pt x="36" y="18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6" y="38"/>
                    <a:pt x="17" y="42"/>
                    <a:pt x="18" y="44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19" y="58"/>
                    <a:pt x="17" y="65"/>
                    <a:pt x="15" y="72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3" y="75"/>
                    <a:pt x="0" y="77"/>
                    <a:pt x="0" y="80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08"/>
                    <a:pt x="3" y="110"/>
                    <a:pt x="6" y="111"/>
                  </a:cubicBezTo>
                  <a:cubicBezTo>
                    <a:pt x="15" y="113"/>
                    <a:pt x="15" y="113"/>
                    <a:pt x="15" y="113"/>
                  </a:cubicBezTo>
                  <a:cubicBezTo>
                    <a:pt x="17" y="120"/>
                    <a:pt x="19" y="127"/>
                    <a:pt x="23" y="13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7" y="143"/>
                    <a:pt x="16" y="147"/>
                    <a:pt x="18" y="149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7" y="168"/>
                    <a:pt x="38" y="168"/>
                    <a:pt x="39" y="168"/>
                  </a:cubicBezTo>
                  <a:cubicBezTo>
                    <a:pt x="41" y="168"/>
                    <a:pt x="43" y="168"/>
                    <a:pt x="44" y="167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58" y="166"/>
                    <a:pt x="65" y="168"/>
                    <a:pt x="72" y="170"/>
                  </a:cubicBezTo>
                  <a:cubicBezTo>
                    <a:pt x="74" y="179"/>
                    <a:pt x="74" y="179"/>
                    <a:pt x="74" y="179"/>
                  </a:cubicBezTo>
                  <a:cubicBezTo>
                    <a:pt x="75" y="182"/>
                    <a:pt x="77" y="185"/>
                    <a:pt x="80" y="185"/>
                  </a:cubicBezTo>
                  <a:cubicBezTo>
                    <a:pt x="105" y="185"/>
                    <a:pt x="105" y="185"/>
                    <a:pt x="105" y="185"/>
                  </a:cubicBezTo>
                  <a:cubicBezTo>
                    <a:pt x="108" y="185"/>
                    <a:pt x="110" y="182"/>
                    <a:pt x="111" y="179"/>
                  </a:cubicBezTo>
                  <a:cubicBezTo>
                    <a:pt x="113" y="170"/>
                    <a:pt x="113" y="170"/>
                    <a:pt x="113" y="170"/>
                  </a:cubicBezTo>
                  <a:cubicBezTo>
                    <a:pt x="120" y="168"/>
                    <a:pt x="127" y="166"/>
                    <a:pt x="133" y="162"/>
                  </a:cubicBezTo>
                  <a:cubicBezTo>
                    <a:pt x="141" y="167"/>
                    <a:pt x="141" y="167"/>
                    <a:pt x="141" y="167"/>
                  </a:cubicBezTo>
                  <a:cubicBezTo>
                    <a:pt x="142" y="168"/>
                    <a:pt x="144" y="168"/>
                    <a:pt x="146" y="168"/>
                  </a:cubicBezTo>
                  <a:cubicBezTo>
                    <a:pt x="147" y="168"/>
                    <a:pt x="148" y="168"/>
                    <a:pt x="149" y="167"/>
                  </a:cubicBezTo>
                  <a:cubicBezTo>
                    <a:pt x="167" y="149"/>
                    <a:pt x="167" y="149"/>
                    <a:pt x="167" y="149"/>
                  </a:cubicBezTo>
                  <a:cubicBezTo>
                    <a:pt x="169" y="147"/>
                    <a:pt x="169" y="143"/>
                    <a:pt x="167" y="141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6" y="127"/>
                    <a:pt x="168" y="120"/>
                    <a:pt x="170" y="113"/>
                  </a:cubicBezTo>
                  <a:cubicBezTo>
                    <a:pt x="179" y="111"/>
                    <a:pt x="179" y="111"/>
                    <a:pt x="179" y="111"/>
                  </a:cubicBezTo>
                  <a:cubicBezTo>
                    <a:pt x="182" y="110"/>
                    <a:pt x="185" y="108"/>
                    <a:pt x="185" y="105"/>
                  </a:cubicBezTo>
                  <a:cubicBezTo>
                    <a:pt x="185" y="80"/>
                    <a:pt x="185" y="80"/>
                    <a:pt x="185" y="80"/>
                  </a:cubicBezTo>
                  <a:cubicBezTo>
                    <a:pt x="185" y="77"/>
                    <a:pt x="182" y="75"/>
                    <a:pt x="179" y="74"/>
                  </a:cubicBezTo>
                  <a:close/>
                  <a:moveTo>
                    <a:pt x="177" y="103"/>
                  </a:moveTo>
                  <a:cubicBezTo>
                    <a:pt x="177" y="103"/>
                    <a:pt x="177" y="103"/>
                    <a:pt x="177" y="103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5" y="106"/>
                    <a:pt x="163" y="108"/>
                    <a:pt x="162" y="111"/>
                  </a:cubicBezTo>
                  <a:cubicBezTo>
                    <a:pt x="161" y="117"/>
                    <a:pt x="158" y="123"/>
                    <a:pt x="155" y="129"/>
                  </a:cubicBezTo>
                  <a:cubicBezTo>
                    <a:pt x="153" y="131"/>
                    <a:pt x="153" y="134"/>
                    <a:pt x="155" y="137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4"/>
                    <a:pt x="134" y="154"/>
                    <a:pt x="133" y="154"/>
                  </a:cubicBezTo>
                  <a:cubicBezTo>
                    <a:pt x="131" y="154"/>
                    <a:pt x="130" y="154"/>
                    <a:pt x="129" y="155"/>
                  </a:cubicBezTo>
                  <a:cubicBezTo>
                    <a:pt x="123" y="158"/>
                    <a:pt x="117" y="160"/>
                    <a:pt x="111" y="162"/>
                  </a:cubicBezTo>
                  <a:cubicBezTo>
                    <a:pt x="108" y="163"/>
                    <a:pt x="106" y="165"/>
                    <a:pt x="105" y="168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0" y="168"/>
                    <a:pt x="80" y="168"/>
                    <a:pt x="80" y="168"/>
                  </a:cubicBezTo>
                  <a:cubicBezTo>
                    <a:pt x="79" y="165"/>
                    <a:pt x="77" y="163"/>
                    <a:pt x="74" y="162"/>
                  </a:cubicBezTo>
                  <a:cubicBezTo>
                    <a:pt x="68" y="160"/>
                    <a:pt x="62" y="158"/>
                    <a:pt x="57" y="155"/>
                  </a:cubicBezTo>
                  <a:cubicBezTo>
                    <a:pt x="55" y="154"/>
                    <a:pt x="54" y="154"/>
                    <a:pt x="52" y="154"/>
                  </a:cubicBezTo>
                  <a:cubicBezTo>
                    <a:pt x="51" y="154"/>
                    <a:pt x="49" y="154"/>
                    <a:pt x="48" y="155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26" y="145"/>
                    <a:pt x="26" y="145"/>
                    <a:pt x="26" y="145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2" y="134"/>
                    <a:pt x="32" y="131"/>
                    <a:pt x="30" y="129"/>
                  </a:cubicBezTo>
                  <a:cubicBezTo>
                    <a:pt x="27" y="123"/>
                    <a:pt x="25" y="117"/>
                    <a:pt x="23" y="111"/>
                  </a:cubicBezTo>
                  <a:cubicBezTo>
                    <a:pt x="22" y="108"/>
                    <a:pt x="20" y="106"/>
                    <a:pt x="17" y="105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17" y="80"/>
                    <a:pt x="17" y="80"/>
                    <a:pt x="17" y="80"/>
                  </a:cubicBezTo>
                  <a:cubicBezTo>
                    <a:pt x="20" y="79"/>
                    <a:pt x="22" y="77"/>
                    <a:pt x="23" y="74"/>
                  </a:cubicBezTo>
                  <a:cubicBezTo>
                    <a:pt x="25" y="68"/>
                    <a:pt x="27" y="62"/>
                    <a:pt x="30" y="57"/>
                  </a:cubicBezTo>
                  <a:cubicBezTo>
                    <a:pt x="32" y="54"/>
                    <a:pt x="32" y="51"/>
                    <a:pt x="30" y="48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49" y="31"/>
                    <a:pt x="51" y="31"/>
                    <a:pt x="52" y="31"/>
                  </a:cubicBezTo>
                  <a:cubicBezTo>
                    <a:pt x="54" y="31"/>
                    <a:pt x="55" y="31"/>
                    <a:pt x="57" y="30"/>
                  </a:cubicBezTo>
                  <a:cubicBezTo>
                    <a:pt x="62" y="27"/>
                    <a:pt x="68" y="25"/>
                    <a:pt x="74" y="23"/>
                  </a:cubicBezTo>
                  <a:cubicBezTo>
                    <a:pt x="77" y="22"/>
                    <a:pt x="79" y="20"/>
                    <a:pt x="80" y="17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6" y="20"/>
                    <a:pt x="108" y="22"/>
                    <a:pt x="111" y="23"/>
                  </a:cubicBezTo>
                  <a:cubicBezTo>
                    <a:pt x="117" y="25"/>
                    <a:pt x="123" y="27"/>
                    <a:pt x="129" y="30"/>
                  </a:cubicBezTo>
                  <a:cubicBezTo>
                    <a:pt x="130" y="31"/>
                    <a:pt x="131" y="31"/>
                    <a:pt x="133" y="31"/>
                  </a:cubicBezTo>
                  <a:cubicBezTo>
                    <a:pt x="134" y="31"/>
                    <a:pt x="136" y="31"/>
                    <a:pt x="137" y="30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53" y="51"/>
                    <a:pt x="153" y="54"/>
                    <a:pt x="155" y="57"/>
                  </a:cubicBezTo>
                  <a:cubicBezTo>
                    <a:pt x="158" y="62"/>
                    <a:pt x="161" y="68"/>
                    <a:pt x="162" y="74"/>
                  </a:cubicBezTo>
                  <a:cubicBezTo>
                    <a:pt x="163" y="77"/>
                    <a:pt x="165" y="79"/>
                    <a:pt x="168" y="80"/>
                  </a:cubicBezTo>
                  <a:cubicBezTo>
                    <a:pt x="177" y="82"/>
                    <a:pt x="177" y="82"/>
                    <a:pt x="177" y="82"/>
                  </a:cubicBezTo>
                  <a:lnTo>
                    <a:pt x="177" y="103"/>
                  </a:lnTo>
                  <a:close/>
                  <a:moveTo>
                    <a:pt x="93" y="42"/>
                  </a:moveTo>
                  <a:cubicBezTo>
                    <a:pt x="65" y="42"/>
                    <a:pt x="42" y="65"/>
                    <a:pt x="42" y="93"/>
                  </a:cubicBezTo>
                  <a:cubicBezTo>
                    <a:pt x="42" y="120"/>
                    <a:pt x="65" y="143"/>
                    <a:pt x="93" y="143"/>
                  </a:cubicBezTo>
                  <a:cubicBezTo>
                    <a:pt x="121" y="143"/>
                    <a:pt x="143" y="120"/>
                    <a:pt x="143" y="93"/>
                  </a:cubicBezTo>
                  <a:cubicBezTo>
                    <a:pt x="143" y="65"/>
                    <a:pt x="121" y="42"/>
                    <a:pt x="93" y="42"/>
                  </a:cubicBezTo>
                  <a:close/>
                  <a:moveTo>
                    <a:pt x="93" y="50"/>
                  </a:moveTo>
                  <a:cubicBezTo>
                    <a:pt x="107" y="50"/>
                    <a:pt x="120" y="58"/>
                    <a:pt x="127" y="68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2" y="78"/>
                    <a:pt x="97" y="76"/>
                    <a:pt x="93" y="76"/>
                  </a:cubicBezTo>
                  <a:cubicBezTo>
                    <a:pt x="88" y="76"/>
                    <a:pt x="83" y="78"/>
                    <a:pt x="80" y="81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66" y="58"/>
                    <a:pt x="78" y="50"/>
                    <a:pt x="93" y="50"/>
                  </a:cubicBezTo>
                  <a:close/>
                  <a:moveTo>
                    <a:pt x="88" y="135"/>
                  </a:moveTo>
                  <a:cubicBezTo>
                    <a:pt x="67" y="132"/>
                    <a:pt x="50" y="114"/>
                    <a:pt x="50" y="93"/>
                  </a:cubicBezTo>
                  <a:cubicBezTo>
                    <a:pt x="50" y="87"/>
                    <a:pt x="52" y="81"/>
                    <a:pt x="54" y="76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90"/>
                    <a:pt x="76" y="91"/>
                    <a:pt x="76" y="93"/>
                  </a:cubicBezTo>
                  <a:cubicBezTo>
                    <a:pt x="76" y="100"/>
                    <a:pt x="81" y="107"/>
                    <a:pt x="88" y="109"/>
                  </a:cubicBezTo>
                  <a:lnTo>
                    <a:pt x="88" y="135"/>
                  </a:lnTo>
                  <a:close/>
                  <a:moveTo>
                    <a:pt x="84" y="93"/>
                  </a:moveTo>
                  <a:cubicBezTo>
                    <a:pt x="84" y="88"/>
                    <a:pt x="88" y="84"/>
                    <a:pt x="93" y="84"/>
                  </a:cubicBezTo>
                  <a:cubicBezTo>
                    <a:pt x="97" y="84"/>
                    <a:pt x="101" y="88"/>
                    <a:pt x="101" y="93"/>
                  </a:cubicBezTo>
                  <a:cubicBezTo>
                    <a:pt x="101" y="97"/>
                    <a:pt x="97" y="101"/>
                    <a:pt x="93" y="101"/>
                  </a:cubicBezTo>
                  <a:cubicBezTo>
                    <a:pt x="88" y="101"/>
                    <a:pt x="84" y="97"/>
                    <a:pt x="84" y="93"/>
                  </a:cubicBezTo>
                  <a:close/>
                  <a:moveTo>
                    <a:pt x="135" y="93"/>
                  </a:moveTo>
                  <a:cubicBezTo>
                    <a:pt x="135" y="114"/>
                    <a:pt x="118" y="132"/>
                    <a:pt x="97" y="135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104" y="107"/>
                    <a:pt x="109" y="100"/>
                    <a:pt x="109" y="93"/>
                  </a:cubicBezTo>
                  <a:cubicBezTo>
                    <a:pt x="109" y="91"/>
                    <a:pt x="109" y="90"/>
                    <a:pt x="109" y="88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34" y="81"/>
                    <a:pt x="135" y="87"/>
                    <a:pt x="135" y="9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250993" y="2192632"/>
            <a:ext cx="792203" cy="792203"/>
            <a:chOff x="5468924" y="2821918"/>
            <a:chExt cx="1122808" cy="1122808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5468924" y="2821918"/>
              <a:ext cx="1122808" cy="11228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20" name="Freeform 136"/>
            <p:cNvSpPr>
              <a:spLocks noEditPoints="1"/>
            </p:cNvSpPr>
            <p:nvPr/>
          </p:nvSpPr>
          <p:spPr bwMode="auto">
            <a:xfrm>
              <a:off x="5838646" y="3193247"/>
              <a:ext cx="357836" cy="359959"/>
            </a:xfrm>
            <a:custGeom>
              <a:avLst/>
              <a:gdLst>
                <a:gd name="T0" fmla="*/ 122 w 185"/>
                <a:gd name="T1" fmla="*/ 118 h 186"/>
                <a:gd name="T2" fmla="*/ 122 w 185"/>
                <a:gd name="T3" fmla="*/ 127 h 186"/>
                <a:gd name="T4" fmla="*/ 160 w 185"/>
                <a:gd name="T5" fmla="*/ 122 h 186"/>
                <a:gd name="T6" fmla="*/ 156 w 185"/>
                <a:gd name="T7" fmla="*/ 84 h 186"/>
                <a:gd name="T8" fmla="*/ 118 w 185"/>
                <a:gd name="T9" fmla="*/ 89 h 186"/>
                <a:gd name="T10" fmla="*/ 156 w 185"/>
                <a:gd name="T11" fmla="*/ 93 h 186"/>
                <a:gd name="T12" fmla="*/ 156 w 185"/>
                <a:gd name="T13" fmla="*/ 84 h 186"/>
                <a:gd name="T14" fmla="*/ 33 w 185"/>
                <a:gd name="T15" fmla="*/ 34 h 186"/>
                <a:gd name="T16" fmla="*/ 25 w 185"/>
                <a:gd name="T17" fmla="*/ 59 h 186"/>
                <a:gd name="T18" fmla="*/ 0 w 185"/>
                <a:gd name="T19" fmla="*/ 68 h 186"/>
                <a:gd name="T20" fmla="*/ 25 w 185"/>
                <a:gd name="T21" fmla="*/ 186 h 186"/>
                <a:gd name="T22" fmla="*/ 185 w 185"/>
                <a:gd name="T23" fmla="*/ 177 h 186"/>
                <a:gd name="T24" fmla="*/ 177 w 185"/>
                <a:gd name="T25" fmla="*/ 34 h 186"/>
                <a:gd name="T26" fmla="*/ 25 w 185"/>
                <a:gd name="T27" fmla="*/ 177 h 186"/>
                <a:gd name="T28" fmla="*/ 8 w 185"/>
                <a:gd name="T29" fmla="*/ 68 h 186"/>
                <a:gd name="T30" fmla="*/ 25 w 185"/>
                <a:gd name="T31" fmla="*/ 156 h 186"/>
                <a:gd name="T32" fmla="*/ 33 w 185"/>
                <a:gd name="T33" fmla="*/ 156 h 186"/>
                <a:gd name="T34" fmla="*/ 177 w 185"/>
                <a:gd name="T35" fmla="*/ 42 h 186"/>
                <a:gd name="T36" fmla="*/ 139 w 185"/>
                <a:gd name="T37" fmla="*/ 68 h 186"/>
                <a:gd name="T38" fmla="*/ 139 w 185"/>
                <a:gd name="T39" fmla="*/ 59 h 186"/>
                <a:gd name="T40" fmla="*/ 139 w 185"/>
                <a:gd name="T41" fmla="*/ 68 h 186"/>
                <a:gd name="T42" fmla="*/ 164 w 185"/>
                <a:gd name="T43" fmla="*/ 9 h 186"/>
                <a:gd name="T44" fmla="*/ 164 w 185"/>
                <a:gd name="T45" fmla="*/ 0 h 186"/>
                <a:gd name="T46" fmla="*/ 50 w 185"/>
                <a:gd name="T47" fmla="*/ 4 h 186"/>
                <a:gd name="T48" fmla="*/ 156 w 185"/>
                <a:gd name="T49" fmla="*/ 101 h 186"/>
                <a:gd name="T50" fmla="*/ 118 w 185"/>
                <a:gd name="T51" fmla="*/ 106 h 186"/>
                <a:gd name="T52" fmla="*/ 156 w 185"/>
                <a:gd name="T53" fmla="*/ 110 h 186"/>
                <a:gd name="T54" fmla="*/ 156 w 185"/>
                <a:gd name="T55" fmla="*/ 101 h 186"/>
                <a:gd name="T56" fmla="*/ 173 w 185"/>
                <a:gd name="T57" fmla="*/ 25 h 186"/>
                <a:gd name="T58" fmla="*/ 173 w 185"/>
                <a:gd name="T59" fmla="*/ 17 h 186"/>
                <a:gd name="T60" fmla="*/ 38 w 185"/>
                <a:gd name="T61" fmla="*/ 21 h 186"/>
                <a:gd name="T62" fmla="*/ 156 w 185"/>
                <a:gd name="T63" fmla="*/ 68 h 186"/>
                <a:gd name="T64" fmla="*/ 156 w 185"/>
                <a:gd name="T65" fmla="*/ 59 h 186"/>
                <a:gd name="T66" fmla="*/ 156 w 185"/>
                <a:gd name="T67" fmla="*/ 68 h 186"/>
                <a:gd name="T68" fmla="*/ 156 w 185"/>
                <a:gd name="T69" fmla="*/ 144 h 186"/>
                <a:gd name="T70" fmla="*/ 156 w 185"/>
                <a:gd name="T71" fmla="*/ 135 h 186"/>
                <a:gd name="T72" fmla="*/ 50 w 185"/>
                <a:gd name="T73" fmla="*/ 139 h 186"/>
                <a:gd name="T74" fmla="*/ 88 w 185"/>
                <a:gd name="T75" fmla="*/ 68 h 186"/>
                <a:gd name="T76" fmla="*/ 126 w 185"/>
                <a:gd name="T77" fmla="*/ 63 h 186"/>
                <a:gd name="T78" fmla="*/ 88 w 185"/>
                <a:gd name="T79" fmla="*/ 59 h 186"/>
                <a:gd name="T80" fmla="*/ 88 w 185"/>
                <a:gd name="T81" fmla="*/ 68 h 186"/>
                <a:gd name="T82" fmla="*/ 156 w 185"/>
                <a:gd name="T83" fmla="*/ 160 h 186"/>
                <a:gd name="T84" fmla="*/ 156 w 185"/>
                <a:gd name="T85" fmla="*/ 152 h 186"/>
                <a:gd name="T86" fmla="*/ 50 w 185"/>
                <a:gd name="T87" fmla="*/ 156 h 186"/>
                <a:gd name="T88" fmla="*/ 55 w 185"/>
                <a:gd name="T89" fmla="*/ 127 h 186"/>
                <a:gd name="T90" fmla="*/ 101 w 185"/>
                <a:gd name="T91" fmla="*/ 122 h 186"/>
                <a:gd name="T92" fmla="*/ 97 w 185"/>
                <a:gd name="T93" fmla="*/ 84 h 186"/>
                <a:gd name="T94" fmla="*/ 50 w 185"/>
                <a:gd name="T95" fmla="*/ 89 h 186"/>
                <a:gd name="T96" fmla="*/ 55 w 185"/>
                <a:gd name="T97" fmla="*/ 127 h 186"/>
                <a:gd name="T98" fmla="*/ 92 w 185"/>
                <a:gd name="T99" fmla="*/ 93 h 186"/>
                <a:gd name="T100" fmla="*/ 59 w 185"/>
                <a:gd name="T101" fmla="*/ 118 h 186"/>
                <a:gd name="T102" fmla="*/ 55 w 185"/>
                <a:gd name="T103" fmla="*/ 68 h 186"/>
                <a:gd name="T104" fmla="*/ 55 w 185"/>
                <a:gd name="T105" fmla="*/ 59 h 186"/>
                <a:gd name="T106" fmla="*/ 55 w 185"/>
                <a:gd name="T107" fmla="*/ 68 h 186"/>
                <a:gd name="T108" fmla="*/ 76 w 185"/>
                <a:gd name="T109" fmla="*/ 63 h 186"/>
                <a:gd name="T110" fmla="*/ 67 w 185"/>
                <a:gd name="T111" fmla="*/ 6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5" h="186">
                  <a:moveTo>
                    <a:pt x="156" y="118"/>
                  </a:moveTo>
                  <a:cubicBezTo>
                    <a:pt x="122" y="118"/>
                    <a:pt x="122" y="118"/>
                    <a:pt x="122" y="118"/>
                  </a:cubicBezTo>
                  <a:cubicBezTo>
                    <a:pt x="120" y="118"/>
                    <a:pt x="118" y="120"/>
                    <a:pt x="118" y="122"/>
                  </a:cubicBezTo>
                  <a:cubicBezTo>
                    <a:pt x="118" y="125"/>
                    <a:pt x="120" y="127"/>
                    <a:pt x="122" y="127"/>
                  </a:cubicBezTo>
                  <a:cubicBezTo>
                    <a:pt x="156" y="127"/>
                    <a:pt x="156" y="127"/>
                    <a:pt x="156" y="127"/>
                  </a:cubicBezTo>
                  <a:cubicBezTo>
                    <a:pt x="158" y="127"/>
                    <a:pt x="160" y="125"/>
                    <a:pt x="160" y="122"/>
                  </a:cubicBezTo>
                  <a:cubicBezTo>
                    <a:pt x="160" y="120"/>
                    <a:pt x="158" y="118"/>
                    <a:pt x="156" y="118"/>
                  </a:cubicBezTo>
                  <a:close/>
                  <a:moveTo>
                    <a:pt x="156" y="84"/>
                  </a:moveTo>
                  <a:cubicBezTo>
                    <a:pt x="122" y="84"/>
                    <a:pt x="122" y="84"/>
                    <a:pt x="122" y="84"/>
                  </a:cubicBezTo>
                  <a:cubicBezTo>
                    <a:pt x="120" y="84"/>
                    <a:pt x="118" y="86"/>
                    <a:pt x="118" y="89"/>
                  </a:cubicBezTo>
                  <a:cubicBezTo>
                    <a:pt x="118" y="91"/>
                    <a:pt x="120" y="93"/>
                    <a:pt x="122" y="93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8" y="93"/>
                    <a:pt x="160" y="91"/>
                    <a:pt x="160" y="89"/>
                  </a:cubicBezTo>
                  <a:cubicBezTo>
                    <a:pt x="160" y="86"/>
                    <a:pt x="158" y="84"/>
                    <a:pt x="156" y="84"/>
                  </a:cubicBezTo>
                  <a:close/>
                  <a:moveTo>
                    <a:pt x="177" y="34"/>
                  </a:moveTo>
                  <a:cubicBezTo>
                    <a:pt x="33" y="34"/>
                    <a:pt x="33" y="34"/>
                    <a:pt x="33" y="34"/>
                  </a:cubicBezTo>
                  <a:cubicBezTo>
                    <a:pt x="29" y="34"/>
                    <a:pt x="25" y="38"/>
                    <a:pt x="25" y="42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3" y="59"/>
                    <a:pt x="0" y="63"/>
                    <a:pt x="0" y="68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74"/>
                    <a:pt x="11" y="186"/>
                    <a:pt x="25" y="186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82" y="186"/>
                    <a:pt x="185" y="182"/>
                    <a:pt x="185" y="177"/>
                  </a:cubicBezTo>
                  <a:cubicBezTo>
                    <a:pt x="185" y="42"/>
                    <a:pt x="185" y="42"/>
                    <a:pt x="185" y="42"/>
                  </a:cubicBezTo>
                  <a:cubicBezTo>
                    <a:pt x="185" y="38"/>
                    <a:pt x="182" y="34"/>
                    <a:pt x="177" y="34"/>
                  </a:cubicBezTo>
                  <a:close/>
                  <a:moveTo>
                    <a:pt x="177" y="177"/>
                  </a:moveTo>
                  <a:cubicBezTo>
                    <a:pt x="25" y="177"/>
                    <a:pt x="25" y="177"/>
                    <a:pt x="25" y="177"/>
                  </a:cubicBezTo>
                  <a:cubicBezTo>
                    <a:pt x="16" y="177"/>
                    <a:pt x="8" y="170"/>
                    <a:pt x="8" y="160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5" y="68"/>
                    <a:pt x="25" y="68"/>
                    <a:pt x="25" y="68"/>
                  </a:cubicBezTo>
                  <a:cubicBezTo>
                    <a:pt x="25" y="156"/>
                    <a:pt x="25" y="156"/>
                    <a:pt x="25" y="156"/>
                  </a:cubicBezTo>
                  <a:cubicBezTo>
                    <a:pt x="25" y="159"/>
                    <a:pt x="27" y="160"/>
                    <a:pt x="29" y="160"/>
                  </a:cubicBezTo>
                  <a:cubicBezTo>
                    <a:pt x="32" y="160"/>
                    <a:pt x="33" y="159"/>
                    <a:pt x="33" y="156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177" y="42"/>
                    <a:pt x="177" y="42"/>
                    <a:pt x="177" y="42"/>
                  </a:cubicBezTo>
                  <a:lnTo>
                    <a:pt x="177" y="177"/>
                  </a:lnTo>
                  <a:close/>
                  <a:moveTo>
                    <a:pt x="139" y="68"/>
                  </a:moveTo>
                  <a:cubicBezTo>
                    <a:pt x="141" y="68"/>
                    <a:pt x="143" y="66"/>
                    <a:pt x="143" y="63"/>
                  </a:cubicBezTo>
                  <a:cubicBezTo>
                    <a:pt x="143" y="61"/>
                    <a:pt x="141" y="59"/>
                    <a:pt x="139" y="59"/>
                  </a:cubicBezTo>
                  <a:cubicBezTo>
                    <a:pt x="137" y="59"/>
                    <a:pt x="135" y="61"/>
                    <a:pt x="135" y="63"/>
                  </a:cubicBezTo>
                  <a:cubicBezTo>
                    <a:pt x="135" y="66"/>
                    <a:pt x="137" y="68"/>
                    <a:pt x="139" y="68"/>
                  </a:cubicBezTo>
                  <a:close/>
                  <a:moveTo>
                    <a:pt x="55" y="9"/>
                  </a:moveTo>
                  <a:cubicBezTo>
                    <a:pt x="164" y="9"/>
                    <a:pt x="164" y="9"/>
                    <a:pt x="164" y="9"/>
                  </a:cubicBezTo>
                  <a:cubicBezTo>
                    <a:pt x="167" y="9"/>
                    <a:pt x="168" y="7"/>
                    <a:pt x="168" y="4"/>
                  </a:cubicBezTo>
                  <a:cubicBezTo>
                    <a:pt x="168" y="2"/>
                    <a:pt x="167" y="0"/>
                    <a:pt x="164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2" y="0"/>
                    <a:pt x="50" y="2"/>
                    <a:pt x="50" y="4"/>
                  </a:cubicBezTo>
                  <a:cubicBezTo>
                    <a:pt x="50" y="7"/>
                    <a:pt x="52" y="9"/>
                    <a:pt x="55" y="9"/>
                  </a:cubicBezTo>
                  <a:close/>
                  <a:moveTo>
                    <a:pt x="156" y="101"/>
                  </a:moveTo>
                  <a:cubicBezTo>
                    <a:pt x="122" y="101"/>
                    <a:pt x="122" y="101"/>
                    <a:pt x="122" y="101"/>
                  </a:cubicBezTo>
                  <a:cubicBezTo>
                    <a:pt x="120" y="101"/>
                    <a:pt x="118" y="103"/>
                    <a:pt x="118" y="106"/>
                  </a:cubicBezTo>
                  <a:cubicBezTo>
                    <a:pt x="118" y="108"/>
                    <a:pt x="120" y="110"/>
                    <a:pt x="122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8" y="110"/>
                    <a:pt x="160" y="108"/>
                    <a:pt x="160" y="106"/>
                  </a:cubicBezTo>
                  <a:cubicBezTo>
                    <a:pt x="160" y="103"/>
                    <a:pt x="158" y="101"/>
                    <a:pt x="156" y="101"/>
                  </a:cubicBezTo>
                  <a:close/>
                  <a:moveTo>
                    <a:pt x="42" y="25"/>
                  </a:moveTo>
                  <a:cubicBezTo>
                    <a:pt x="173" y="25"/>
                    <a:pt x="173" y="25"/>
                    <a:pt x="173" y="25"/>
                  </a:cubicBezTo>
                  <a:cubicBezTo>
                    <a:pt x="175" y="25"/>
                    <a:pt x="177" y="24"/>
                    <a:pt x="177" y="21"/>
                  </a:cubicBezTo>
                  <a:cubicBezTo>
                    <a:pt x="177" y="19"/>
                    <a:pt x="175" y="17"/>
                    <a:pt x="173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7"/>
                    <a:pt x="38" y="19"/>
                    <a:pt x="38" y="21"/>
                  </a:cubicBezTo>
                  <a:cubicBezTo>
                    <a:pt x="38" y="24"/>
                    <a:pt x="40" y="25"/>
                    <a:pt x="42" y="25"/>
                  </a:cubicBezTo>
                  <a:close/>
                  <a:moveTo>
                    <a:pt x="156" y="68"/>
                  </a:moveTo>
                  <a:cubicBezTo>
                    <a:pt x="158" y="68"/>
                    <a:pt x="160" y="66"/>
                    <a:pt x="160" y="63"/>
                  </a:cubicBezTo>
                  <a:cubicBezTo>
                    <a:pt x="160" y="61"/>
                    <a:pt x="158" y="59"/>
                    <a:pt x="156" y="59"/>
                  </a:cubicBezTo>
                  <a:cubicBezTo>
                    <a:pt x="153" y="59"/>
                    <a:pt x="152" y="61"/>
                    <a:pt x="152" y="63"/>
                  </a:cubicBezTo>
                  <a:cubicBezTo>
                    <a:pt x="152" y="66"/>
                    <a:pt x="153" y="68"/>
                    <a:pt x="156" y="68"/>
                  </a:cubicBezTo>
                  <a:close/>
                  <a:moveTo>
                    <a:pt x="55" y="144"/>
                  </a:moveTo>
                  <a:cubicBezTo>
                    <a:pt x="156" y="144"/>
                    <a:pt x="156" y="144"/>
                    <a:pt x="156" y="144"/>
                  </a:cubicBezTo>
                  <a:cubicBezTo>
                    <a:pt x="158" y="144"/>
                    <a:pt x="160" y="142"/>
                    <a:pt x="160" y="139"/>
                  </a:cubicBezTo>
                  <a:cubicBezTo>
                    <a:pt x="160" y="137"/>
                    <a:pt x="158" y="135"/>
                    <a:pt x="156" y="135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52" y="135"/>
                    <a:pt x="50" y="137"/>
                    <a:pt x="50" y="139"/>
                  </a:cubicBezTo>
                  <a:cubicBezTo>
                    <a:pt x="50" y="142"/>
                    <a:pt x="52" y="144"/>
                    <a:pt x="55" y="144"/>
                  </a:cubicBezTo>
                  <a:close/>
                  <a:moveTo>
                    <a:pt x="88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4" y="68"/>
                    <a:pt x="126" y="66"/>
                    <a:pt x="126" y="63"/>
                  </a:cubicBezTo>
                  <a:cubicBezTo>
                    <a:pt x="126" y="61"/>
                    <a:pt x="124" y="59"/>
                    <a:pt x="122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6" y="59"/>
                    <a:pt x="84" y="61"/>
                    <a:pt x="84" y="63"/>
                  </a:cubicBezTo>
                  <a:cubicBezTo>
                    <a:pt x="84" y="66"/>
                    <a:pt x="86" y="68"/>
                    <a:pt x="88" y="68"/>
                  </a:cubicBezTo>
                  <a:close/>
                  <a:moveTo>
                    <a:pt x="55" y="160"/>
                  </a:moveTo>
                  <a:cubicBezTo>
                    <a:pt x="156" y="160"/>
                    <a:pt x="156" y="160"/>
                    <a:pt x="156" y="160"/>
                  </a:cubicBezTo>
                  <a:cubicBezTo>
                    <a:pt x="158" y="160"/>
                    <a:pt x="160" y="159"/>
                    <a:pt x="160" y="156"/>
                  </a:cubicBezTo>
                  <a:cubicBezTo>
                    <a:pt x="160" y="154"/>
                    <a:pt x="158" y="152"/>
                    <a:pt x="156" y="152"/>
                  </a:cubicBezTo>
                  <a:cubicBezTo>
                    <a:pt x="55" y="152"/>
                    <a:pt x="55" y="152"/>
                    <a:pt x="55" y="152"/>
                  </a:cubicBezTo>
                  <a:cubicBezTo>
                    <a:pt x="52" y="152"/>
                    <a:pt x="50" y="154"/>
                    <a:pt x="50" y="156"/>
                  </a:cubicBezTo>
                  <a:cubicBezTo>
                    <a:pt x="50" y="159"/>
                    <a:pt x="52" y="160"/>
                    <a:pt x="55" y="160"/>
                  </a:cubicBezTo>
                  <a:close/>
                  <a:moveTo>
                    <a:pt x="55" y="127"/>
                  </a:moveTo>
                  <a:cubicBezTo>
                    <a:pt x="97" y="127"/>
                    <a:pt x="97" y="127"/>
                    <a:pt x="97" y="127"/>
                  </a:cubicBezTo>
                  <a:cubicBezTo>
                    <a:pt x="99" y="127"/>
                    <a:pt x="101" y="125"/>
                    <a:pt x="101" y="122"/>
                  </a:cubicBezTo>
                  <a:cubicBezTo>
                    <a:pt x="101" y="89"/>
                    <a:pt x="101" y="89"/>
                    <a:pt x="101" y="89"/>
                  </a:cubicBezTo>
                  <a:cubicBezTo>
                    <a:pt x="101" y="86"/>
                    <a:pt x="99" y="84"/>
                    <a:pt x="97" y="84"/>
                  </a:cubicBezTo>
                  <a:cubicBezTo>
                    <a:pt x="55" y="84"/>
                    <a:pt x="55" y="84"/>
                    <a:pt x="55" y="84"/>
                  </a:cubicBezTo>
                  <a:cubicBezTo>
                    <a:pt x="52" y="84"/>
                    <a:pt x="50" y="86"/>
                    <a:pt x="50" y="89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0" y="125"/>
                    <a:pt x="52" y="127"/>
                    <a:pt x="55" y="127"/>
                  </a:cubicBezTo>
                  <a:close/>
                  <a:moveTo>
                    <a:pt x="59" y="93"/>
                  </a:moveTo>
                  <a:cubicBezTo>
                    <a:pt x="92" y="93"/>
                    <a:pt x="92" y="93"/>
                    <a:pt x="92" y="93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59" y="118"/>
                    <a:pt x="59" y="118"/>
                    <a:pt x="59" y="118"/>
                  </a:cubicBezTo>
                  <a:lnTo>
                    <a:pt x="59" y="93"/>
                  </a:lnTo>
                  <a:close/>
                  <a:moveTo>
                    <a:pt x="55" y="68"/>
                  </a:moveTo>
                  <a:cubicBezTo>
                    <a:pt x="57" y="68"/>
                    <a:pt x="59" y="66"/>
                    <a:pt x="59" y="63"/>
                  </a:cubicBezTo>
                  <a:cubicBezTo>
                    <a:pt x="59" y="61"/>
                    <a:pt x="57" y="59"/>
                    <a:pt x="55" y="59"/>
                  </a:cubicBezTo>
                  <a:cubicBezTo>
                    <a:pt x="52" y="59"/>
                    <a:pt x="50" y="61"/>
                    <a:pt x="50" y="63"/>
                  </a:cubicBezTo>
                  <a:cubicBezTo>
                    <a:pt x="50" y="66"/>
                    <a:pt x="52" y="68"/>
                    <a:pt x="55" y="68"/>
                  </a:cubicBezTo>
                  <a:close/>
                  <a:moveTo>
                    <a:pt x="71" y="68"/>
                  </a:moveTo>
                  <a:cubicBezTo>
                    <a:pt x="74" y="68"/>
                    <a:pt x="76" y="66"/>
                    <a:pt x="76" y="63"/>
                  </a:cubicBezTo>
                  <a:cubicBezTo>
                    <a:pt x="76" y="61"/>
                    <a:pt x="74" y="59"/>
                    <a:pt x="71" y="59"/>
                  </a:cubicBezTo>
                  <a:cubicBezTo>
                    <a:pt x="69" y="59"/>
                    <a:pt x="67" y="61"/>
                    <a:pt x="67" y="63"/>
                  </a:cubicBezTo>
                  <a:cubicBezTo>
                    <a:pt x="67" y="66"/>
                    <a:pt x="69" y="68"/>
                    <a:pt x="71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75184" y="2192632"/>
            <a:ext cx="792203" cy="792203"/>
            <a:chOff x="6912482" y="2821918"/>
            <a:chExt cx="1122808" cy="1122808"/>
          </a:xfrm>
        </p:grpSpPr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6912482" y="2821918"/>
              <a:ext cx="1122808" cy="112280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21" name="Freeform 154"/>
            <p:cNvSpPr>
              <a:spLocks noEditPoints="1"/>
            </p:cNvSpPr>
            <p:nvPr/>
          </p:nvSpPr>
          <p:spPr bwMode="auto">
            <a:xfrm>
              <a:off x="7281673" y="3226694"/>
              <a:ext cx="358898" cy="293064"/>
            </a:xfrm>
            <a:custGeom>
              <a:avLst/>
              <a:gdLst>
                <a:gd name="T0" fmla="*/ 111 w 186"/>
                <a:gd name="T1" fmla="*/ 95 h 152"/>
                <a:gd name="T2" fmla="*/ 122 w 186"/>
                <a:gd name="T3" fmla="*/ 55 h 152"/>
                <a:gd name="T4" fmla="*/ 110 w 186"/>
                <a:gd name="T5" fmla="*/ 3 h 152"/>
                <a:gd name="T6" fmla="*/ 80 w 186"/>
                <a:gd name="T7" fmla="*/ 4 h 152"/>
                <a:gd name="T8" fmla="*/ 64 w 186"/>
                <a:gd name="T9" fmla="*/ 54 h 152"/>
                <a:gd name="T10" fmla="*/ 74 w 186"/>
                <a:gd name="T11" fmla="*/ 95 h 152"/>
                <a:gd name="T12" fmla="*/ 29 w 186"/>
                <a:gd name="T13" fmla="*/ 147 h 152"/>
                <a:gd name="T14" fmla="*/ 152 w 186"/>
                <a:gd name="T15" fmla="*/ 152 h 152"/>
                <a:gd name="T16" fmla="*/ 126 w 186"/>
                <a:gd name="T17" fmla="*/ 115 h 152"/>
                <a:gd name="T18" fmla="*/ 61 w 186"/>
                <a:gd name="T19" fmla="*/ 123 h 152"/>
                <a:gd name="T20" fmla="*/ 83 w 186"/>
                <a:gd name="T21" fmla="*/ 95 h 152"/>
                <a:gd name="T22" fmla="*/ 72 w 186"/>
                <a:gd name="T23" fmla="*/ 68 h 152"/>
                <a:gd name="T24" fmla="*/ 72 w 186"/>
                <a:gd name="T25" fmla="*/ 51 h 152"/>
                <a:gd name="T26" fmla="*/ 84 w 186"/>
                <a:gd name="T27" fmla="*/ 12 h 152"/>
                <a:gd name="T28" fmla="*/ 98 w 186"/>
                <a:gd name="T29" fmla="*/ 8 h 152"/>
                <a:gd name="T30" fmla="*/ 114 w 186"/>
                <a:gd name="T31" fmla="*/ 23 h 152"/>
                <a:gd name="T32" fmla="*/ 113 w 186"/>
                <a:gd name="T33" fmla="*/ 57 h 152"/>
                <a:gd name="T34" fmla="*/ 112 w 186"/>
                <a:gd name="T35" fmla="*/ 69 h 152"/>
                <a:gd name="T36" fmla="*/ 124 w 186"/>
                <a:gd name="T37" fmla="*/ 123 h 152"/>
                <a:gd name="T38" fmla="*/ 147 w 186"/>
                <a:gd name="T39" fmla="*/ 143 h 152"/>
                <a:gd name="T40" fmla="*/ 20 w 186"/>
                <a:gd name="T41" fmla="*/ 113 h 152"/>
                <a:gd name="T42" fmla="*/ 29 w 186"/>
                <a:gd name="T43" fmla="*/ 69 h 152"/>
                <a:gd name="T44" fmla="*/ 29 w 186"/>
                <a:gd name="T45" fmla="*/ 68 h 152"/>
                <a:gd name="T46" fmla="*/ 29 w 186"/>
                <a:gd name="T47" fmla="*/ 55 h 152"/>
                <a:gd name="T48" fmla="*/ 35 w 186"/>
                <a:gd name="T49" fmla="*/ 28 h 152"/>
                <a:gd name="T50" fmla="*/ 46 w 186"/>
                <a:gd name="T51" fmla="*/ 25 h 152"/>
                <a:gd name="T52" fmla="*/ 53 w 186"/>
                <a:gd name="T53" fmla="*/ 22 h 152"/>
                <a:gd name="T54" fmla="*/ 46 w 186"/>
                <a:gd name="T55" fmla="*/ 17 h 152"/>
                <a:gd name="T56" fmla="*/ 18 w 186"/>
                <a:gd name="T57" fmla="*/ 36 h 152"/>
                <a:gd name="T58" fmla="*/ 22 w 186"/>
                <a:gd name="T59" fmla="*/ 74 h 152"/>
                <a:gd name="T60" fmla="*/ 18 w 186"/>
                <a:gd name="T61" fmla="*/ 105 h 152"/>
                <a:gd name="T62" fmla="*/ 4 w 186"/>
                <a:gd name="T63" fmla="*/ 135 h 152"/>
                <a:gd name="T64" fmla="*/ 27 w 186"/>
                <a:gd name="T65" fmla="*/ 126 h 152"/>
                <a:gd name="T66" fmla="*/ 20 w 186"/>
                <a:gd name="T67" fmla="*/ 113 h 152"/>
                <a:gd name="T68" fmla="*/ 158 w 186"/>
                <a:gd name="T69" fmla="*/ 91 h 152"/>
                <a:gd name="T70" fmla="*/ 164 w 186"/>
                <a:gd name="T71" fmla="*/ 59 h 152"/>
                <a:gd name="T72" fmla="*/ 153 w 186"/>
                <a:gd name="T73" fmla="*/ 20 h 152"/>
                <a:gd name="T74" fmla="*/ 131 w 186"/>
                <a:gd name="T75" fmla="*/ 18 h 152"/>
                <a:gd name="T76" fmla="*/ 134 w 186"/>
                <a:gd name="T77" fmla="*/ 26 h 152"/>
                <a:gd name="T78" fmla="*/ 149 w 186"/>
                <a:gd name="T79" fmla="*/ 27 h 152"/>
                <a:gd name="T80" fmla="*/ 159 w 186"/>
                <a:gd name="T81" fmla="*/ 39 h 152"/>
                <a:gd name="T82" fmla="*/ 156 w 186"/>
                <a:gd name="T83" fmla="*/ 61 h 152"/>
                <a:gd name="T84" fmla="*/ 157 w 186"/>
                <a:gd name="T85" fmla="*/ 69 h 152"/>
                <a:gd name="T86" fmla="*/ 150 w 186"/>
                <a:gd name="T87" fmla="*/ 91 h 152"/>
                <a:gd name="T88" fmla="*/ 177 w 186"/>
                <a:gd name="T89" fmla="*/ 126 h 152"/>
                <a:gd name="T90" fmla="*/ 163 w 186"/>
                <a:gd name="T91" fmla="*/ 135 h 152"/>
                <a:gd name="T92" fmla="*/ 186 w 186"/>
                <a:gd name="T93" fmla="*/ 13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6" h="152">
                  <a:moveTo>
                    <a:pt x="126" y="115"/>
                  </a:moveTo>
                  <a:cubicBezTo>
                    <a:pt x="126" y="115"/>
                    <a:pt x="111" y="111"/>
                    <a:pt x="111" y="95"/>
                  </a:cubicBezTo>
                  <a:cubicBezTo>
                    <a:pt x="111" y="81"/>
                    <a:pt x="117" y="76"/>
                    <a:pt x="120" y="73"/>
                  </a:cubicBezTo>
                  <a:cubicBezTo>
                    <a:pt x="120" y="73"/>
                    <a:pt x="125" y="69"/>
                    <a:pt x="122" y="55"/>
                  </a:cubicBezTo>
                  <a:cubicBezTo>
                    <a:pt x="127" y="47"/>
                    <a:pt x="129" y="35"/>
                    <a:pt x="122" y="19"/>
                  </a:cubicBezTo>
                  <a:cubicBezTo>
                    <a:pt x="118" y="10"/>
                    <a:pt x="115" y="5"/>
                    <a:pt x="110" y="3"/>
                  </a:cubicBezTo>
                  <a:cubicBezTo>
                    <a:pt x="106" y="0"/>
                    <a:pt x="102" y="0"/>
                    <a:pt x="98" y="0"/>
                  </a:cubicBezTo>
                  <a:cubicBezTo>
                    <a:pt x="90" y="0"/>
                    <a:pt x="83" y="2"/>
                    <a:pt x="80" y="4"/>
                  </a:cubicBezTo>
                  <a:cubicBezTo>
                    <a:pt x="72" y="8"/>
                    <a:pt x="66" y="12"/>
                    <a:pt x="61" y="25"/>
                  </a:cubicBezTo>
                  <a:cubicBezTo>
                    <a:pt x="56" y="36"/>
                    <a:pt x="62" y="48"/>
                    <a:pt x="64" y="54"/>
                  </a:cubicBezTo>
                  <a:cubicBezTo>
                    <a:pt x="61" y="68"/>
                    <a:pt x="66" y="73"/>
                    <a:pt x="66" y="73"/>
                  </a:cubicBezTo>
                  <a:cubicBezTo>
                    <a:pt x="68" y="76"/>
                    <a:pt x="74" y="81"/>
                    <a:pt x="74" y="95"/>
                  </a:cubicBezTo>
                  <a:cubicBezTo>
                    <a:pt x="74" y="111"/>
                    <a:pt x="59" y="115"/>
                    <a:pt x="59" y="115"/>
                  </a:cubicBezTo>
                  <a:cubicBezTo>
                    <a:pt x="50" y="118"/>
                    <a:pt x="29" y="125"/>
                    <a:pt x="29" y="147"/>
                  </a:cubicBezTo>
                  <a:cubicBezTo>
                    <a:pt x="29" y="147"/>
                    <a:pt x="29" y="152"/>
                    <a:pt x="34" y="152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6" y="152"/>
                    <a:pt x="156" y="147"/>
                    <a:pt x="156" y="147"/>
                  </a:cubicBezTo>
                  <a:cubicBezTo>
                    <a:pt x="156" y="125"/>
                    <a:pt x="136" y="118"/>
                    <a:pt x="126" y="115"/>
                  </a:cubicBezTo>
                  <a:close/>
                  <a:moveTo>
                    <a:pt x="38" y="143"/>
                  </a:moveTo>
                  <a:cubicBezTo>
                    <a:pt x="40" y="131"/>
                    <a:pt x="51" y="127"/>
                    <a:pt x="61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9" y="121"/>
                    <a:pt x="83" y="112"/>
                    <a:pt x="83" y="95"/>
                  </a:cubicBezTo>
                  <a:cubicBezTo>
                    <a:pt x="83" y="80"/>
                    <a:pt x="77" y="73"/>
                    <a:pt x="73" y="69"/>
                  </a:cubicBezTo>
                  <a:cubicBezTo>
                    <a:pt x="73" y="69"/>
                    <a:pt x="72" y="68"/>
                    <a:pt x="72" y="68"/>
                  </a:cubicBezTo>
                  <a:cubicBezTo>
                    <a:pt x="72" y="67"/>
                    <a:pt x="71" y="64"/>
                    <a:pt x="73" y="56"/>
                  </a:cubicBezTo>
                  <a:cubicBezTo>
                    <a:pt x="73" y="53"/>
                    <a:pt x="72" y="51"/>
                    <a:pt x="72" y="51"/>
                  </a:cubicBezTo>
                  <a:cubicBezTo>
                    <a:pt x="70" y="45"/>
                    <a:pt x="65" y="36"/>
                    <a:pt x="69" y="28"/>
                  </a:cubicBezTo>
                  <a:cubicBezTo>
                    <a:pt x="73" y="17"/>
                    <a:pt x="77" y="15"/>
                    <a:pt x="84" y="12"/>
                  </a:cubicBezTo>
                  <a:cubicBezTo>
                    <a:pt x="84" y="12"/>
                    <a:pt x="84" y="12"/>
                    <a:pt x="85" y="11"/>
                  </a:cubicBezTo>
                  <a:cubicBezTo>
                    <a:pt x="86" y="10"/>
                    <a:pt x="92" y="8"/>
                    <a:pt x="98" y="8"/>
                  </a:cubicBezTo>
                  <a:cubicBezTo>
                    <a:pt x="101" y="8"/>
                    <a:pt x="104" y="9"/>
                    <a:pt x="106" y="10"/>
                  </a:cubicBezTo>
                  <a:cubicBezTo>
                    <a:pt x="108" y="11"/>
                    <a:pt x="111" y="14"/>
                    <a:pt x="114" y="23"/>
                  </a:cubicBezTo>
                  <a:cubicBezTo>
                    <a:pt x="121" y="38"/>
                    <a:pt x="117" y="47"/>
                    <a:pt x="115" y="50"/>
                  </a:cubicBezTo>
                  <a:cubicBezTo>
                    <a:pt x="113" y="52"/>
                    <a:pt x="113" y="54"/>
                    <a:pt x="113" y="57"/>
                  </a:cubicBezTo>
                  <a:cubicBezTo>
                    <a:pt x="115" y="64"/>
                    <a:pt x="114" y="67"/>
                    <a:pt x="114" y="67"/>
                  </a:cubicBezTo>
                  <a:cubicBezTo>
                    <a:pt x="114" y="67"/>
                    <a:pt x="113" y="69"/>
                    <a:pt x="112" y="69"/>
                  </a:cubicBezTo>
                  <a:cubicBezTo>
                    <a:pt x="109" y="73"/>
                    <a:pt x="103" y="80"/>
                    <a:pt x="103" y="95"/>
                  </a:cubicBezTo>
                  <a:cubicBezTo>
                    <a:pt x="103" y="112"/>
                    <a:pt x="116" y="121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35" y="127"/>
                    <a:pt x="145" y="131"/>
                    <a:pt x="147" y="143"/>
                  </a:cubicBezTo>
                  <a:lnTo>
                    <a:pt x="38" y="143"/>
                  </a:lnTo>
                  <a:close/>
                  <a:moveTo>
                    <a:pt x="20" y="113"/>
                  </a:moveTo>
                  <a:cubicBezTo>
                    <a:pt x="26" y="112"/>
                    <a:pt x="36" y="105"/>
                    <a:pt x="36" y="91"/>
                  </a:cubicBezTo>
                  <a:cubicBezTo>
                    <a:pt x="36" y="78"/>
                    <a:pt x="32" y="72"/>
                    <a:pt x="29" y="69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69"/>
                    <a:pt x="29" y="69"/>
                    <a:pt x="29" y="68"/>
                  </a:cubicBezTo>
                  <a:cubicBezTo>
                    <a:pt x="29" y="68"/>
                    <a:pt x="28" y="66"/>
                    <a:pt x="29" y="61"/>
                  </a:cubicBezTo>
                  <a:cubicBezTo>
                    <a:pt x="30" y="59"/>
                    <a:pt x="29" y="57"/>
                    <a:pt x="29" y="55"/>
                  </a:cubicBezTo>
                  <a:cubicBezTo>
                    <a:pt x="27" y="52"/>
                    <a:pt x="24" y="45"/>
                    <a:pt x="26" y="39"/>
                  </a:cubicBezTo>
                  <a:cubicBezTo>
                    <a:pt x="30" y="30"/>
                    <a:pt x="31" y="30"/>
                    <a:pt x="35" y="28"/>
                  </a:cubicBezTo>
                  <a:cubicBezTo>
                    <a:pt x="36" y="28"/>
                    <a:pt x="36" y="27"/>
                    <a:pt x="37" y="27"/>
                  </a:cubicBezTo>
                  <a:cubicBezTo>
                    <a:pt x="38" y="27"/>
                    <a:pt x="42" y="25"/>
                    <a:pt x="46" y="25"/>
                  </a:cubicBezTo>
                  <a:cubicBezTo>
                    <a:pt x="48" y="25"/>
                    <a:pt x="50" y="25"/>
                    <a:pt x="52" y="26"/>
                  </a:cubicBezTo>
                  <a:cubicBezTo>
                    <a:pt x="52" y="25"/>
                    <a:pt x="52" y="23"/>
                    <a:pt x="53" y="22"/>
                  </a:cubicBezTo>
                  <a:cubicBezTo>
                    <a:pt x="53" y="20"/>
                    <a:pt x="54" y="19"/>
                    <a:pt x="55" y="18"/>
                  </a:cubicBezTo>
                  <a:cubicBezTo>
                    <a:pt x="52" y="17"/>
                    <a:pt x="49" y="17"/>
                    <a:pt x="46" y="17"/>
                  </a:cubicBezTo>
                  <a:cubicBezTo>
                    <a:pt x="40" y="17"/>
                    <a:pt x="34" y="19"/>
                    <a:pt x="32" y="20"/>
                  </a:cubicBezTo>
                  <a:cubicBezTo>
                    <a:pt x="25" y="23"/>
                    <a:pt x="22" y="26"/>
                    <a:pt x="18" y="36"/>
                  </a:cubicBezTo>
                  <a:cubicBezTo>
                    <a:pt x="15" y="45"/>
                    <a:pt x="19" y="54"/>
                    <a:pt x="21" y="59"/>
                  </a:cubicBezTo>
                  <a:cubicBezTo>
                    <a:pt x="18" y="70"/>
                    <a:pt x="22" y="74"/>
                    <a:pt x="22" y="74"/>
                  </a:cubicBezTo>
                  <a:cubicBezTo>
                    <a:pt x="24" y="76"/>
                    <a:pt x="27" y="80"/>
                    <a:pt x="27" y="91"/>
                  </a:cubicBezTo>
                  <a:cubicBezTo>
                    <a:pt x="27" y="103"/>
                    <a:pt x="18" y="105"/>
                    <a:pt x="18" y="105"/>
                  </a:cubicBezTo>
                  <a:cubicBezTo>
                    <a:pt x="10" y="108"/>
                    <a:pt x="0" y="114"/>
                    <a:pt x="0" y="130"/>
                  </a:cubicBezTo>
                  <a:cubicBezTo>
                    <a:pt x="0" y="130"/>
                    <a:pt x="0" y="135"/>
                    <a:pt x="4" y="135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24" y="132"/>
                    <a:pt x="25" y="129"/>
                    <a:pt x="27" y="126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10" y="118"/>
                    <a:pt x="15" y="115"/>
                    <a:pt x="20" y="113"/>
                  </a:cubicBezTo>
                  <a:close/>
                  <a:moveTo>
                    <a:pt x="168" y="105"/>
                  </a:moveTo>
                  <a:cubicBezTo>
                    <a:pt x="168" y="105"/>
                    <a:pt x="158" y="103"/>
                    <a:pt x="158" y="91"/>
                  </a:cubicBezTo>
                  <a:cubicBezTo>
                    <a:pt x="158" y="80"/>
                    <a:pt x="161" y="76"/>
                    <a:pt x="163" y="74"/>
                  </a:cubicBezTo>
                  <a:cubicBezTo>
                    <a:pt x="163" y="74"/>
                    <a:pt x="167" y="70"/>
                    <a:pt x="164" y="59"/>
                  </a:cubicBezTo>
                  <a:cubicBezTo>
                    <a:pt x="167" y="54"/>
                    <a:pt x="171" y="45"/>
                    <a:pt x="167" y="36"/>
                  </a:cubicBezTo>
                  <a:cubicBezTo>
                    <a:pt x="163" y="26"/>
                    <a:pt x="160" y="23"/>
                    <a:pt x="153" y="20"/>
                  </a:cubicBezTo>
                  <a:cubicBezTo>
                    <a:pt x="151" y="19"/>
                    <a:pt x="145" y="17"/>
                    <a:pt x="139" y="17"/>
                  </a:cubicBezTo>
                  <a:cubicBezTo>
                    <a:pt x="136" y="17"/>
                    <a:pt x="133" y="17"/>
                    <a:pt x="131" y="18"/>
                  </a:cubicBezTo>
                  <a:cubicBezTo>
                    <a:pt x="132" y="21"/>
                    <a:pt x="133" y="24"/>
                    <a:pt x="133" y="26"/>
                  </a:cubicBezTo>
                  <a:cubicBezTo>
                    <a:pt x="133" y="26"/>
                    <a:pt x="134" y="26"/>
                    <a:pt x="134" y="26"/>
                  </a:cubicBezTo>
                  <a:cubicBezTo>
                    <a:pt x="135" y="25"/>
                    <a:pt x="137" y="25"/>
                    <a:pt x="139" y="25"/>
                  </a:cubicBezTo>
                  <a:cubicBezTo>
                    <a:pt x="144" y="25"/>
                    <a:pt x="148" y="27"/>
                    <a:pt x="149" y="27"/>
                  </a:cubicBezTo>
                  <a:cubicBezTo>
                    <a:pt x="149" y="27"/>
                    <a:pt x="150" y="28"/>
                    <a:pt x="150" y="28"/>
                  </a:cubicBezTo>
                  <a:cubicBezTo>
                    <a:pt x="154" y="30"/>
                    <a:pt x="156" y="30"/>
                    <a:pt x="159" y="39"/>
                  </a:cubicBezTo>
                  <a:cubicBezTo>
                    <a:pt x="162" y="45"/>
                    <a:pt x="159" y="52"/>
                    <a:pt x="157" y="55"/>
                  </a:cubicBezTo>
                  <a:cubicBezTo>
                    <a:pt x="156" y="57"/>
                    <a:pt x="156" y="59"/>
                    <a:pt x="156" y="61"/>
                  </a:cubicBezTo>
                  <a:cubicBezTo>
                    <a:pt x="157" y="66"/>
                    <a:pt x="157" y="68"/>
                    <a:pt x="157" y="68"/>
                  </a:cubicBezTo>
                  <a:cubicBezTo>
                    <a:pt x="157" y="69"/>
                    <a:pt x="157" y="69"/>
                    <a:pt x="157" y="69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4" y="72"/>
                    <a:pt x="150" y="78"/>
                    <a:pt x="150" y="91"/>
                  </a:cubicBezTo>
                  <a:cubicBezTo>
                    <a:pt x="150" y="105"/>
                    <a:pt x="160" y="112"/>
                    <a:pt x="165" y="113"/>
                  </a:cubicBezTo>
                  <a:cubicBezTo>
                    <a:pt x="171" y="115"/>
                    <a:pt x="176" y="118"/>
                    <a:pt x="177" y="126"/>
                  </a:cubicBezTo>
                  <a:cubicBezTo>
                    <a:pt x="159" y="126"/>
                    <a:pt x="159" y="126"/>
                    <a:pt x="159" y="126"/>
                  </a:cubicBezTo>
                  <a:cubicBezTo>
                    <a:pt x="160" y="129"/>
                    <a:pt x="162" y="132"/>
                    <a:pt x="163" y="135"/>
                  </a:cubicBezTo>
                  <a:cubicBezTo>
                    <a:pt x="181" y="135"/>
                    <a:pt x="181" y="135"/>
                    <a:pt x="181" y="135"/>
                  </a:cubicBezTo>
                  <a:cubicBezTo>
                    <a:pt x="186" y="135"/>
                    <a:pt x="186" y="130"/>
                    <a:pt x="186" y="130"/>
                  </a:cubicBezTo>
                  <a:cubicBezTo>
                    <a:pt x="186" y="114"/>
                    <a:pt x="175" y="108"/>
                    <a:pt x="168" y="10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178418" y="2192632"/>
            <a:ext cx="792203" cy="792203"/>
            <a:chOff x="1029098" y="2719048"/>
            <a:chExt cx="1302622" cy="1302622"/>
          </a:xfrm>
        </p:grpSpPr>
        <p:sp>
          <p:nvSpPr>
            <p:cNvPr id="2" name="Oval 1"/>
            <p:cNvSpPr>
              <a:spLocks noChangeAspect="1"/>
            </p:cNvSpPr>
            <p:nvPr/>
          </p:nvSpPr>
          <p:spPr>
            <a:xfrm>
              <a:off x="1029098" y="2719048"/>
              <a:ext cx="1302622" cy="130262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16"/>
            </a:p>
          </p:txBody>
        </p:sp>
        <p:sp>
          <p:nvSpPr>
            <p:cNvPr id="9" name="Freeform 500"/>
            <p:cNvSpPr>
              <a:spLocks noEditPoints="1"/>
            </p:cNvSpPr>
            <p:nvPr/>
          </p:nvSpPr>
          <p:spPr bwMode="auto">
            <a:xfrm>
              <a:off x="1425280" y="3125428"/>
              <a:ext cx="510258" cy="515788"/>
            </a:xfrm>
            <a:custGeom>
              <a:avLst/>
              <a:gdLst>
                <a:gd name="T0" fmla="*/ 152 w 186"/>
                <a:gd name="T1" fmla="*/ 55 h 186"/>
                <a:gd name="T2" fmla="*/ 127 w 186"/>
                <a:gd name="T3" fmla="*/ 55 h 186"/>
                <a:gd name="T4" fmla="*/ 140 w 186"/>
                <a:gd name="T5" fmla="*/ 51 h 186"/>
                <a:gd name="T6" fmla="*/ 140 w 186"/>
                <a:gd name="T7" fmla="*/ 60 h 186"/>
                <a:gd name="T8" fmla="*/ 140 w 186"/>
                <a:gd name="T9" fmla="*/ 51 h 186"/>
                <a:gd name="T10" fmla="*/ 102 w 186"/>
                <a:gd name="T11" fmla="*/ 9 h 186"/>
                <a:gd name="T12" fmla="*/ 85 w 186"/>
                <a:gd name="T13" fmla="*/ 9 h 186"/>
                <a:gd name="T14" fmla="*/ 0 w 186"/>
                <a:gd name="T15" fmla="*/ 17 h 186"/>
                <a:gd name="T16" fmla="*/ 9 w 186"/>
                <a:gd name="T17" fmla="*/ 34 h 186"/>
                <a:gd name="T18" fmla="*/ 17 w 186"/>
                <a:gd name="T19" fmla="*/ 144 h 186"/>
                <a:gd name="T20" fmla="*/ 89 w 186"/>
                <a:gd name="T21" fmla="*/ 155 h 186"/>
                <a:gd name="T22" fmla="*/ 64 w 186"/>
                <a:gd name="T23" fmla="*/ 182 h 186"/>
                <a:gd name="T24" fmla="*/ 71 w 186"/>
                <a:gd name="T25" fmla="*/ 185 h 186"/>
                <a:gd name="T26" fmla="*/ 116 w 186"/>
                <a:gd name="T27" fmla="*/ 185 h 186"/>
                <a:gd name="T28" fmla="*/ 123 w 186"/>
                <a:gd name="T29" fmla="*/ 182 h 186"/>
                <a:gd name="T30" fmla="*/ 97 w 186"/>
                <a:gd name="T31" fmla="*/ 155 h 186"/>
                <a:gd name="T32" fmla="*/ 169 w 186"/>
                <a:gd name="T33" fmla="*/ 144 h 186"/>
                <a:gd name="T34" fmla="*/ 178 w 186"/>
                <a:gd name="T35" fmla="*/ 34 h 186"/>
                <a:gd name="T36" fmla="*/ 186 w 186"/>
                <a:gd name="T37" fmla="*/ 17 h 186"/>
                <a:gd name="T38" fmla="*/ 169 w 186"/>
                <a:gd name="T39" fmla="*/ 135 h 186"/>
                <a:gd name="T40" fmla="*/ 17 w 186"/>
                <a:gd name="T41" fmla="*/ 34 h 186"/>
                <a:gd name="T42" fmla="*/ 169 w 186"/>
                <a:gd name="T43" fmla="*/ 135 h 186"/>
                <a:gd name="T44" fmla="*/ 9 w 186"/>
                <a:gd name="T45" fmla="*/ 26 h 186"/>
                <a:gd name="T46" fmla="*/ 178 w 186"/>
                <a:gd name="T47" fmla="*/ 17 h 186"/>
                <a:gd name="T48" fmla="*/ 38 w 186"/>
                <a:gd name="T49" fmla="*/ 119 h 186"/>
                <a:gd name="T50" fmla="*/ 152 w 186"/>
                <a:gd name="T51" fmla="*/ 114 h 186"/>
                <a:gd name="T52" fmla="*/ 151 w 186"/>
                <a:gd name="T53" fmla="*/ 112 h 186"/>
                <a:gd name="T54" fmla="*/ 126 w 186"/>
                <a:gd name="T55" fmla="*/ 78 h 186"/>
                <a:gd name="T56" fmla="*/ 120 w 186"/>
                <a:gd name="T57" fmla="*/ 78 h 186"/>
                <a:gd name="T58" fmla="*/ 75 w 186"/>
                <a:gd name="T59" fmla="*/ 61 h 186"/>
                <a:gd name="T60" fmla="*/ 69 w 186"/>
                <a:gd name="T61" fmla="*/ 61 h 186"/>
                <a:gd name="T62" fmla="*/ 35 w 186"/>
                <a:gd name="T63" fmla="*/ 112 h 186"/>
                <a:gd name="T64" fmla="*/ 34 w 186"/>
                <a:gd name="T65" fmla="*/ 114 h 186"/>
                <a:gd name="T66" fmla="*/ 73 w 186"/>
                <a:gd name="T67" fmla="*/ 70 h 186"/>
                <a:gd name="T68" fmla="*/ 106 w 186"/>
                <a:gd name="T69" fmla="*/ 102 h 186"/>
                <a:gd name="T70" fmla="*/ 122 w 186"/>
                <a:gd name="T71" fmla="*/ 87 h 186"/>
                <a:gd name="T72" fmla="*/ 46 w 186"/>
                <a:gd name="T73" fmla="*/ 11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6" h="186">
                  <a:moveTo>
                    <a:pt x="140" y="68"/>
                  </a:moveTo>
                  <a:cubicBezTo>
                    <a:pt x="147" y="68"/>
                    <a:pt x="152" y="62"/>
                    <a:pt x="152" y="55"/>
                  </a:cubicBezTo>
                  <a:cubicBezTo>
                    <a:pt x="152" y="48"/>
                    <a:pt x="147" y="43"/>
                    <a:pt x="140" y="43"/>
                  </a:cubicBezTo>
                  <a:cubicBezTo>
                    <a:pt x="133" y="43"/>
                    <a:pt x="127" y="48"/>
                    <a:pt x="127" y="55"/>
                  </a:cubicBezTo>
                  <a:cubicBezTo>
                    <a:pt x="127" y="62"/>
                    <a:pt x="133" y="68"/>
                    <a:pt x="140" y="68"/>
                  </a:cubicBezTo>
                  <a:close/>
                  <a:moveTo>
                    <a:pt x="140" y="51"/>
                  </a:moveTo>
                  <a:cubicBezTo>
                    <a:pt x="142" y="51"/>
                    <a:pt x="144" y="53"/>
                    <a:pt x="144" y="55"/>
                  </a:cubicBezTo>
                  <a:cubicBezTo>
                    <a:pt x="144" y="58"/>
                    <a:pt x="142" y="60"/>
                    <a:pt x="140" y="60"/>
                  </a:cubicBezTo>
                  <a:cubicBezTo>
                    <a:pt x="137" y="60"/>
                    <a:pt x="135" y="58"/>
                    <a:pt x="135" y="55"/>
                  </a:cubicBezTo>
                  <a:cubicBezTo>
                    <a:pt x="135" y="53"/>
                    <a:pt x="137" y="51"/>
                    <a:pt x="140" y="51"/>
                  </a:cubicBezTo>
                  <a:close/>
                  <a:moveTo>
                    <a:pt x="178" y="9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4"/>
                    <a:pt x="98" y="0"/>
                    <a:pt x="93" y="0"/>
                  </a:cubicBezTo>
                  <a:cubicBezTo>
                    <a:pt x="89" y="0"/>
                    <a:pt x="85" y="4"/>
                    <a:pt x="85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4" y="9"/>
                    <a:pt x="0" y="13"/>
                    <a:pt x="0" y="1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9" y="140"/>
                    <a:pt x="13" y="144"/>
                    <a:pt x="17" y="144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65" y="179"/>
                    <a:pt x="65" y="179"/>
                    <a:pt x="65" y="179"/>
                  </a:cubicBezTo>
                  <a:cubicBezTo>
                    <a:pt x="64" y="180"/>
                    <a:pt x="64" y="181"/>
                    <a:pt x="64" y="182"/>
                  </a:cubicBezTo>
                  <a:cubicBezTo>
                    <a:pt x="64" y="184"/>
                    <a:pt x="66" y="186"/>
                    <a:pt x="68" y="186"/>
                  </a:cubicBezTo>
                  <a:cubicBezTo>
                    <a:pt x="69" y="186"/>
                    <a:pt x="70" y="186"/>
                    <a:pt x="71" y="185"/>
                  </a:cubicBezTo>
                  <a:cubicBezTo>
                    <a:pt x="93" y="163"/>
                    <a:pt x="93" y="163"/>
                    <a:pt x="93" y="163"/>
                  </a:cubicBezTo>
                  <a:cubicBezTo>
                    <a:pt x="116" y="185"/>
                    <a:pt x="116" y="185"/>
                    <a:pt x="116" y="185"/>
                  </a:cubicBezTo>
                  <a:cubicBezTo>
                    <a:pt x="116" y="186"/>
                    <a:pt x="117" y="186"/>
                    <a:pt x="119" y="186"/>
                  </a:cubicBezTo>
                  <a:cubicBezTo>
                    <a:pt x="121" y="186"/>
                    <a:pt x="123" y="184"/>
                    <a:pt x="123" y="182"/>
                  </a:cubicBezTo>
                  <a:cubicBezTo>
                    <a:pt x="123" y="181"/>
                    <a:pt x="122" y="180"/>
                    <a:pt x="122" y="179"/>
                  </a:cubicBezTo>
                  <a:cubicBezTo>
                    <a:pt x="97" y="155"/>
                    <a:pt x="97" y="155"/>
                    <a:pt x="97" y="155"/>
                  </a:cubicBezTo>
                  <a:cubicBezTo>
                    <a:pt x="97" y="144"/>
                    <a:pt x="97" y="144"/>
                    <a:pt x="97" y="144"/>
                  </a:cubicBezTo>
                  <a:cubicBezTo>
                    <a:pt x="169" y="144"/>
                    <a:pt x="169" y="144"/>
                    <a:pt x="169" y="144"/>
                  </a:cubicBezTo>
                  <a:cubicBezTo>
                    <a:pt x="174" y="144"/>
                    <a:pt x="178" y="140"/>
                    <a:pt x="178" y="135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82" y="34"/>
                    <a:pt x="186" y="30"/>
                    <a:pt x="186" y="26"/>
                  </a:cubicBezTo>
                  <a:cubicBezTo>
                    <a:pt x="186" y="17"/>
                    <a:pt x="186" y="17"/>
                    <a:pt x="186" y="17"/>
                  </a:cubicBezTo>
                  <a:cubicBezTo>
                    <a:pt x="186" y="13"/>
                    <a:pt x="182" y="9"/>
                    <a:pt x="178" y="9"/>
                  </a:cubicBezTo>
                  <a:close/>
                  <a:moveTo>
                    <a:pt x="169" y="135"/>
                  </a:moveTo>
                  <a:cubicBezTo>
                    <a:pt x="17" y="135"/>
                    <a:pt x="17" y="135"/>
                    <a:pt x="17" y="135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9" y="34"/>
                    <a:pt x="169" y="34"/>
                    <a:pt x="169" y="34"/>
                  </a:cubicBezTo>
                  <a:lnTo>
                    <a:pt x="169" y="135"/>
                  </a:lnTo>
                  <a:close/>
                  <a:moveTo>
                    <a:pt x="17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78" y="17"/>
                    <a:pt x="178" y="17"/>
                    <a:pt x="178" y="17"/>
                  </a:cubicBezTo>
                  <a:lnTo>
                    <a:pt x="178" y="26"/>
                  </a:lnTo>
                  <a:close/>
                  <a:moveTo>
                    <a:pt x="38" y="119"/>
                  </a:moveTo>
                  <a:cubicBezTo>
                    <a:pt x="148" y="119"/>
                    <a:pt x="148" y="119"/>
                    <a:pt x="148" y="119"/>
                  </a:cubicBezTo>
                  <a:cubicBezTo>
                    <a:pt x="150" y="119"/>
                    <a:pt x="152" y="117"/>
                    <a:pt x="152" y="114"/>
                  </a:cubicBezTo>
                  <a:cubicBezTo>
                    <a:pt x="152" y="113"/>
                    <a:pt x="152" y="113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6" y="78"/>
                    <a:pt x="126" y="78"/>
                    <a:pt x="126" y="78"/>
                  </a:cubicBezTo>
                  <a:cubicBezTo>
                    <a:pt x="125" y="77"/>
                    <a:pt x="124" y="76"/>
                    <a:pt x="123" y="76"/>
                  </a:cubicBezTo>
                  <a:cubicBezTo>
                    <a:pt x="122" y="76"/>
                    <a:pt x="121" y="77"/>
                    <a:pt x="120" y="78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4" y="60"/>
                    <a:pt x="73" y="60"/>
                    <a:pt x="72" y="60"/>
                  </a:cubicBezTo>
                  <a:cubicBezTo>
                    <a:pt x="71" y="60"/>
                    <a:pt x="69" y="60"/>
                    <a:pt x="69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4" y="113"/>
                    <a:pt x="34" y="114"/>
                    <a:pt x="34" y="114"/>
                  </a:cubicBezTo>
                  <a:cubicBezTo>
                    <a:pt x="34" y="117"/>
                    <a:pt x="36" y="119"/>
                    <a:pt x="38" y="119"/>
                  </a:cubicBezTo>
                  <a:close/>
                  <a:moveTo>
                    <a:pt x="73" y="70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4" y="101"/>
                    <a:pt x="105" y="102"/>
                    <a:pt x="106" y="102"/>
                  </a:cubicBezTo>
                  <a:cubicBezTo>
                    <a:pt x="107" y="102"/>
                    <a:pt x="108" y="101"/>
                    <a:pt x="109" y="101"/>
                  </a:cubicBezTo>
                  <a:cubicBezTo>
                    <a:pt x="122" y="87"/>
                    <a:pt x="122" y="87"/>
                    <a:pt x="122" y="87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46" y="110"/>
                    <a:pt x="46" y="110"/>
                    <a:pt x="46" y="110"/>
                  </a:cubicBezTo>
                  <a:lnTo>
                    <a:pt x="73" y="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8387" tIns="24194" rIns="48387" bIns="24194" numCol="1" anchor="t" anchorCtr="0" compatLnSpc="1">
              <a:prstTxWarp prst="textNoShape">
                <a:avLst/>
              </a:prstTxWarp>
            </a:bodyPr>
            <a:lstStyle/>
            <a:p>
              <a:endParaRPr lang="en-US" sz="953"/>
            </a:p>
          </p:txBody>
        </p:sp>
      </p:grpSp>
    </p:spTree>
    <p:extLst>
      <p:ext uri="{BB962C8B-B14F-4D97-AF65-F5344CB8AC3E}">
        <p14:creationId xmlns:p14="http://schemas.microsoft.com/office/powerpoint/2010/main" val="138561469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特征工程</a:t>
            </a:r>
            <a:r>
              <a:rPr lang="en-US" altLang="zh-CN" dirty="0"/>
              <a:t>-</a:t>
            </a:r>
            <a:r>
              <a:rPr lang="zh-CN" altLang="en-US" dirty="0"/>
              <a:t>序列长度处理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9</a:t>
            </a:fld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3793429" y="-462589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4516" tIns="32258" rIns="64516" bIns="32258" numCol="1" anchor="t" anchorCtr="0" compatLnSpc="1">
            <a:prstTxWarp prst="textNoShape">
              <a:avLst/>
            </a:prstTxWarp>
          </a:bodyPr>
          <a:lstStyle/>
          <a:p>
            <a:endParaRPr lang="en-US" sz="2816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3793429" y="-462589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4516" tIns="32258" rIns="64516" bIns="32258" numCol="1" anchor="t" anchorCtr="0" compatLnSpc="1">
            <a:prstTxWarp prst="textNoShape">
              <a:avLst/>
            </a:prstTxWarp>
          </a:bodyPr>
          <a:lstStyle/>
          <a:p>
            <a:endParaRPr lang="en-US" sz="2816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CA4A9C8-14D3-4087-A782-D70818638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354" y="933725"/>
            <a:ext cx="2093129" cy="2626749"/>
          </a:xfrm>
          <a:prstGeom prst="rect">
            <a:avLst/>
          </a:prstGeom>
        </p:spPr>
      </p:pic>
      <p:sp>
        <p:nvSpPr>
          <p:cNvPr id="20" name="Right Brace 30">
            <a:extLst>
              <a:ext uri="{FF2B5EF4-FFF2-40B4-BE49-F238E27FC236}">
                <a16:creationId xmlns:a16="http://schemas.microsoft.com/office/drawing/2014/main" id="{88871538-A3AB-4262-A7A9-DD72697BD9C9}"/>
              </a:ext>
            </a:extLst>
          </p:cNvPr>
          <p:cNvSpPr/>
          <p:nvPr/>
        </p:nvSpPr>
        <p:spPr>
          <a:xfrm>
            <a:off x="5247946" y="1543049"/>
            <a:ext cx="451814" cy="1591391"/>
          </a:xfrm>
          <a:prstGeom prst="rightBrace">
            <a:avLst>
              <a:gd name="adj1" fmla="val 37179"/>
              <a:gd name="adj2" fmla="val 49293"/>
            </a:avLst>
          </a:prstGeom>
          <a:noFill/>
          <a:ln w="635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6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6DA37E8-190F-4B16-9255-7BBF8942EDF8}"/>
              </a:ext>
            </a:extLst>
          </p:cNvPr>
          <p:cNvSpPr txBox="1"/>
          <p:nvPr/>
        </p:nvSpPr>
        <p:spPr>
          <a:xfrm>
            <a:off x="5813223" y="2127853"/>
            <a:ext cx="1839910" cy="421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异常长度数据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73D415E-BF52-4B89-BBCA-85F37B098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101" y="789590"/>
            <a:ext cx="115252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1802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1B1E3D"/>
      </a:accent1>
      <a:accent2>
        <a:srgbClr val="2D679B"/>
      </a:accent2>
      <a:accent3>
        <a:srgbClr val="297FD5"/>
      </a:accent3>
      <a:accent4>
        <a:srgbClr val="214D74"/>
      </a:accent4>
      <a:accent5>
        <a:srgbClr val="072B62"/>
      </a:accent5>
      <a:accent6>
        <a:srgbClr val="564C58"/>
      </a:accent6>
      <a:hlink>
        <a:srgbClr val="3EBBF0"/>
      </a:hlink>
      <a:folHlink>
        <a:srgbClr val="92D05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1ECDD6"/>
    </a:accent1>
    <a:accent2>
      <a:srgbClr val="40AEB8"/>
    </a:accent2>
    <a:accent3>
      <a:srgbClr val="49CDDE"/>
    </a:accent3>
    <a:accent4>
      <a:srgbClr val="245E69"/>
    </a:accent4>
    <a:accent5>
      <a:srgbClr val="16859E"/>
    </a:accent5>
    <a:accent6>
      <a:srgbClr val="C9C9C9"/>
    </a:accent6>
    <a:hlink>
      <a:srgbClr val="1ECDD6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1014</TotalTime>
  <Words>935</Words>
  <Application>Microsoft Office PowerPoint</Application>
  <PresentationFormat>自定义</PresentationFormat>
  <Paragraphs>134</Paragraphs>
  <Slides>23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Helvetica Neue</vt:lpstr>
      <vt:lpstr>等线</vt:lpstr>
      <vt:lpstr>等线 Light</vt:lpstr>
      <vt:lpstr>宋体</vt:lpstr>
      <vt:lpstr>Microsoft YaHei</vt:lpstr>
      <vt:lpstr>Microsoft YaHei</vt:lpstr>
      <vt:lpstr>Arial</vt:lpstr>
      <vt:lpstr>Calibri</vt:lpstr>
      <vt:lpstr>Calibri Light</vt:lpstr>
      <vt:lpstr>Raleway</vt:lpstr>
      <vt:lpstr>Wingdings</vt:lpstr>
      <vt:lpstr>Office Theme</vt:lpstr>
      <vt:lpstr>自定义设计方案</vt:lpstr>
      <vt:lpstr>1_自定义设计方案</vt:lpstr>
      <vt:lpstr>AI算法赛道-看见你的呼吸</vt:lpstr>
      <vt:lpstr>目录</vt:lpstr>
      <vt:lpstr>PowerPoint 演示文稿</vt:lpstr>
      <vt:lpstr>PowerPoint 演示文稿</vt:lpstr>
      <vt:lpstr>赛题理解</vt:lpstr>
      <vt:lpstr>赛题理解</vt:lpstr>
      <vt:lpstr>赛题理解</vt:lpstr>
      <vt:lpstr>PowerPoint 演示文稿</vt:lpstr>
      <vt:lpstr>特征工程-序列长度处理</vt:lpstr>
      <vt:lpstr>特征工程-交互特征的构建</vt:lpstr>
      <vt:lpstr>特征工程-数据扩增</vt:lpstr>
      <vt:lpstr>PowerPoint 演示文稿</vt:lpstr>
      <vt:lpstr>模型简介</vt:lpstr>
      <vt:lpstr>卷积神经网络CNN-初赛版本</vt:lpstr>
      <vt:lpstr>特征工程-多loss</vt:lpstr>
      <vt:lpstr>卷积神经网络CNN-初赛版本</vt:lpstr>
      <vt:lpstr>卷积神经网络CNN-复赛版本</vt:lpstr>
      <vt:lpstr>循环神经网络LSTM</vt:lpstr>
      <vt:lpstr>LightGBM</vt:lpstr>
      <vt:lpstr>模型融合</vt:lpstr>
      <vt:lpstr>PowerPoint 演示文稿</vt:lpstr>
      <vt:lpstr>创新细节及亮点</vt:lpstr>
      <vt:lpstr>PowerPoint 演示文稿</vt:lpstr>
    </vt:vector>
  </TitlesOfParts>
  <Company>Ergun Kayis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Mirije Shefiti</dc:creator>
  <cp:lastModifiedBy>李长宇</cp:lastModifiedBy>
  <cp:revision>1254</cp:revision>
  <cp:lastPrinted>2015-03-02T20:38:25Z</cp:lastPrinted>
  <dcterms:created xsi:type="dcterms:W3CDTF">2014-07-08T04:55:45Z</dcterms:created>
  <dcterms:modified xsi:type="dcterms:W3CDTF">2020-08-27T08:42:24Z</dcterms:modified>
</cp:coreProperties>
</file>